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
  </p:notesMasterIdLst>
  <p:sldIdLst>
    <p:sldId id="256" r:id="rId2"/>
    <p:sldId id="259" r:id="rId3"/>
    <p:sldId id="263" r:id="rId4"/>
    <p:sldId id="257"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102" d="100"/>
          <a:sy n="102" d="100"/>
        </p:scale>
        <p:origin x="114" y="15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eg>
</file>

<file path=ppt/media/image10.tif>
</file>

<file path=ppt/media/image11.tif>
</file>

<file path=ppt/media/image12.tif>
</file>

<file path=ppt/media/image13.tif>
</file>

<file path=ppt/media/image14.jpeg>
</file>

<file path=ppt/media/image15.png>
</file>

<file path=ppt/media/image16.tif>
</file>

<file path=ppt/media/image17.tif>
</file>

<file path=ppt/media/image18.tif>
</file>

<file path=ppt/media/image19.tif>
</file>

<file path=ppt/media/image2.jpeg>
</file>

<file path=ppt/media/image20.tif>
</file>

<file path=ppt/media/image21.tif>
</file>

<file path=ppt/media/image22.tif>
</file>

<file path=ppt/media/image23.tif>
</file>

<file path=ppt/media/image24.jpeg>
</file>

<file path=ppt/media/image25.png>
</file>

<file path=ppt/media/image26.tif>
</file>

<file path=ppt/media/image3.png>
</file>

<file path=ppt/media/image4.png>
</file>

<file path=ppt/media/image5.tif>
</file>

<file path=ppt/media/image6.tif>
</file>

<file path=ppt/media/image7.tif>
</file>

<file path=ppt/media/image8.tif>
</file>

<file path=ppt/media/image9.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6AEA8D-A066-4748-8CD0-27F90790C2F2}" type="datetimeFigureOut">
              <a:rPr lang="en-US" smtClean="0"/>
              <a:t>9/7/2019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1B446B-E4D0-4622-84DD-D0D5370FC550}" type="slidenum">
              <a:rPr lang="en-US" smtClean="0"/>
              <a:t>‹#›</a:t>
            </a:fld>
            <a:endParaRPr lang="en-US"/>
          </a:p>
        </p:txBody>
      </p:sp>
    </p:spTree>
    <p:extLst>
      <p:ext uri="{BB962C8B-B14F-4D97-AF65-F5344CB8AC3E}">
        <p14:creationId xmlns:p14="http://schemas.microsoft.com/office/powerpoint/2010/main" val="4954677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3" name="Shape 2773"/>
          <p:cNvSpPr>
            <a:spLocks noGrp="1" noRot="1" noChangeAspect="1"/>
          </p:cNvSpPr>
          <p:nvPr>
            <p:ph type="sldImg"/>
          </p:nvPr>
        </p:nvSpPr>
        <p:spPr>
          <a:xfrm>
            <a:off x="381000" y="685800"/>
            <a:ext cx="6096000" cy="3429000"/>
          </a:xfrm>
          <a:prstGeom prst="rect">
            <a:avLst/>
          </a:prstGeom>
        </p:spPr>
        <p:txBody>
          <a:bodyPr/>
          <a:lstStyle/>
          <a:p>
            <a:endParaRPr/>
          </a:p>
        </p:txBody>
      </p:sp>
      <p:sp>
        <p:nvSpPr>
          <p:cNvPr id="2774" name="Shape 2774"/>
          <p:cNvSpPr>
            <a:spLocks noGrp="1"/>
          </p:cNvSpPr>
          <p:nvPr>
            <p:ph type="body" sz="quarter" idx="1"/>
          </p:nvPr>
        </p:nvSpPr>
        <p:spPr>
          <a:prstGeom prst="rect">
            <a:avLst/>
          </a:prstGeom>
        </p:spPr>
        <p:txBody>
          <a:bodyPr/>
          <a:lstStyle/>
          <a:p>
            <a:r>
              <a:rPr dirty="0"/>
              <a:t>94% of enterprises today have multiple clouds – mixing public, private, dedicated and countless SaaS applications, and that trend will continue, with rapid growth in all three flavors of cloud through at least 2020.  Enterprises are moving towards Cloud as it brings agility, automation and self serviceability which at last reduces cost of the organization.</a:t>
            </a:r>
          </a:p>
          <a:p>
            <a:endParaRPr dirty="0"/>
          </a:p>
          <a:p>
            <a:r>
              <a:rPr dirty="0"/>
              <a:t>To achieve this, organizations would like to leverage cloud without undermining current functionality and build digital and cloud native application..</a:t>
            </a:r>
          </a:p>
          <a:p>
            <a:endParaRPr dirty="0"/>
          </a:p>
          <a:p>
            <a:r>
              <a:rPr dirty="0"/>
              <a:t>42 percent Z customers would like to modernize their application and 71 percent are worried that inflexibility of the Mainframe limits their ability to innovate. As part of Project </a:t>
            </a:r>
            <a:r>
              <a:rPr dirty="0" err="1"/>
              <a:t>Nazare</a:t>
            </a:r>
            <a:r>
              <a:rPr dirty="0"/>
              <a:t>, we will address the pain points around this by brining a unified development experience between Z and multi cloud platform  and by providing integration with an open and familiar developer tool chain.</a:t>
            </a:r>
          </a:p>
          <a:p>
            <a:endParaRPr dirty="0"/>
          </a:p>
        </p:txBody>
      </p:sp>
    </p:spTree>
    <p:extLst>
      <p:ext uri="{BB962C8B-B14F-4D97-AF65-F5344CB8AC3E}">
        <p14:creationId xmlns:p14="http://schemas.microsoft.com/office/powerpoint/2010/main" val="8134846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97" name="Shape 29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98" name="Shape 2998"/>
          <p:cNvSpPr>
            <a:spLocks noGrp="1"/>
          </p:cNvSpPr>
          <p:nvPr>
            <p:ph type="body" sz="quarter" idx="1"/>
          </p:nvPr>
        </p:nvSpPr>
        <p:spPr>
          <a:prstGeom prst="rect">
            <a:avLst/>
          </a:prstGeom>
        </p:spPr>
        <p:txBody>
          <a:bodyPr/>
          <a:lstStyle/>
          <a:p>
            <a:r>
              <a:rPr dirty="0"/>
              <a:t>The </a:t>
            </a:r>
            <a:r>
              <a:rPr dirty="0" err="1"/>
              <a:t>Nazare</a:t>
            </a:r>
            <a:r>
              <a:rPr dirty="0"/>
              <a:t> ecosystem will compl</a:t>
            </a:r>
            <a:r>
              <a:rPr lang="en-US" dirty="0"/>
              <a:t>i</a:t>
            </a:r>
            <a:r>
              <a:rPr dirty="0"/>
              <a:t>ment and </a:t>
            </a:r>
            <a:r>
              <a:rPr lang="en-US" dirty="0"/>
              <a:t>integrate </a:t>
            </a:r>
            <a:r>
              <a:rPr dirty="0"/>
              <a:t>with </a:t>
            </a:r>
            <a:r>
              <a:rPr lang="en-US" dirty="0"/>
              <a:t>our current and future </a:t>
            </a:r>
            <a:r>
              <a:rPr dirty="0"/>
              <a:t>offerings. </a:t>
            </a:r>
            <a:r>
              <a:rPr lang="en-US" dirty="0"/>
              <a:t>Organizations </a:t>
            </a:r>
            <a:r>
              <a:rPr dirty="0"/>
              <a:t>can </a:t>
            </a:r>
            <a:r>
              <a:rPr lang="en-US" dirty="0"/>
              <a:t>pick-and-chose of a growing array of services to build solutions that meet their needs and price point.  </a:t>
            </a:r>
            <a:r>
              <a:rPr dirty="0"/>
              <a:t>These services will be lean and available on all major cloud platforms over time. These services will compliment the IBM’s multi cloud and hybrid cloud strategy.</a:t>
            </a:r>
          </a:p>
        </p:txBody>
      </p:sp>
    </p:spTree>
    <p:extLst>
      <p:ext uri="{BB962C8B-B14F-4D97-AF65-F5344CB8AC3E}">
        <p14:creationId xmlns:p14="http://schemas.microsoft.com/office/powerpoint/2010/main" val="15451190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E9544-8394-470C-9EA7-013A54DE509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DE078EA-49E3-4AF6-95DA-4CC4CB93AE9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44CFCB9-0B7A-41B4-B477-3137DAA852C3}"/>
              </a:ext>
            </a:extLst>
          </p:cNvPr>
          <p:cNvSpPr>
            <a:spLocks noGrp="1"/>
          </p:cNvSpPr>
          <p:nvPr>
            <p:ph type="dt" sz="half" idx="10"/>
          </p:nvPr>
        </p:nvSpPr>
        <p:spPr/>
        <p:txBody>
          <a:bodyPr/>
          <a:lstStyle/>
          <a:p>
            <a:fld id="{746093A5-894F-4871-883F-FE2972FC238E}" type="datetimeFigureOut">
              <a:rPr lang="en-US" smtClean="0"/>
              <a:t>9/7/2019</a:t>
            </a:fld>
            <a:endParaRPr lang="en-US"/>
          </a:p>
        </p:txBody>
      </p:sp>
      <p:sp>
        <p:nvSpPr>
          <p:cNvPr id="5" name="Footer Placeholder 4">
            <a:extLst>
              <a:ext uri="{FF2B5EF4-FFF2-40B4-BE49-F238E27FC236}">
                <a16:creationId xmlns:a16="http://schemas.microsoft.com/office/drawing/2014/main" id="{60D0D016-E28F-4849-9E8E-FC7EA83BB2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43DC13-15C4-4F7E-881C-A3F71C6B42D3}"/>
              </a:ext>
            </a:extLst>
          </p:cNvPr>
          <p:cNvSpPr>
            <a:spLocks noGrp="1"/>
          </p:cNvSpPr>
          <p:nvPr>
            <p:ph type="sldNum" sz="quarter" idx="12"/>
          </p:nvPr>
        </p:nvSpPr>
        <p:spPr/>
        <p:txBody>
          <a:bodyPr/>
          <a:lstStyle/>
          <a:p>
            <a:fld id="{EF718AF9-71B0-4102-B157-FD4CEC2C3B59}" type="slidenum">
              <a:rPr lang="en-US" smtClean="0"/>
              <a:t>‹#›</a:t>
            </a:fld>
            <a:endParaRPr lang="en-US"/>
          </a:p>
        </p:txBody>
      </p:sp>
    </p:spTree>
    <p:extLst>
      <p:ext uri="{BB962C8B-B14F-4D97-AF65-F5344CB8AC3E}">
        <p14:creationId xmlns:p14="http://schemas.microsoft.com/office/powerpoint/2010/main" val="19154904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E54C1B-B7DF-4A82-B1F1-73F1451D9E5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45CE423-A177-4BB2-B129-0B1F2688AF2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5553D-71B7-46F4-8B30-64DE7084F7FC}"/>
              </a:ext>
            </a:extLst>
          </p:cNvPr>
          <p:cNvSpPr>
            <a:spLocks noGrp="1"/>
          </p:cNvSpPr>
          <p:nvPr>
            <p:ph type="dt" sz="half" idx="10"/>
          </p:nvPr>
        </p:nvSpPr>
        <p:spPr/>
        <p:txBody>
          <a:bodyPr/>
          <a:lstStyle/>
          <a:p>
            <a:fld id="{746093A5-894F-4871-883F-FE2972FC238E}" type="datetimeFigureOut">
              <a:rPr lang="en-US" smtClean="0"/>
              <a:t>9/7/2019</a:t>
            </a:fld>
            <a:endParaRPr lang="en-US"/>
          </a:p>
        </p:txBody>
      </p:sp>
      <p:sp>
        <p:nvSpPr>
          <p:cNvPr id="5" name="Footer Placeholder 4">
            <a:extLst>
              <a:ext uri="{FF2B5EF4-FFF2-40B4-BE49-F238E27FC236}">
                <a16:creationId xmlns:a16="http://schemas.microsoft.com/office/drawing/2014/main" id="{6111B798-2E74-45FE-B904-0FF51C64F4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25AACC-D781-4867-94D1-8963AC26697B}"/>
              </a:ext>
            </a:extLst>
          </p:cNvPr>
          <p:cNvSpPr>
            <a:spLocks noGrp="1"/>
          </p:cNvSpPr>
          <p:nvPr>
            <p:ph type="sldNum" sz="quarter" idx="12"/>
          </p:nvPr>
        </p:nvSpPr>
        <p:spPr/>
        <p:txBody>
          <a:bodyPr/>
          <a:lstStyle/>
          <a:p>
            <a:fld id="{EF718AF9-71B0-4102-B157-FD4CEC2C3B59}" type="slidenum">
              <a:rPr lang="en-US" smtClean="0"/>
              <a:t>‹#›</a:t>
            </a:fld>
            <a:endParaRPr lang="en-US"/>
          </a:p>
        </p:txBody>
      </p:sp>
    </p:spTree>
    <p:extLst>
      <p:ext uri="{BB962C8B-B14F-4D97-AF65-F5344CB8AC3E}">
        <p14:creationId xmlns:p14="http://schemas.microsoft.com/office/powerpoint/2010/main" val="26551592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F534849-AD46-43EC-AEDF-0A94E9CFC64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F3954EF-8C56-46BD-83F3-C739EFB487B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BBBE9-119D-49AB-AE2B-82FAFA4CE5A9}"/>
              </a:ext>
            </a:extLst>
          </p:cNvPr>
          <p:cNvSpPr>
            <a:spLocks noGrp="1"/>
          </p:cNvSpPr>
          <p:nvPr>
            <p:ph type="dt" sz="half" idx="10"/>
          </p:nvPr>
        </p:nvSpPr>
        <p:spPr/>
        <p:txBody>
          <a:bodyPr/>
          <a:lstStyle/>
          <a:p>
            <a:fld id="{746093A5-894F-4871-883F-FE2972FC238E}" type="datetimeFigureOut">
              <a:rPr lang="en-US" smtClean="0"/>
              <a:t>9/7/2019</a:t>
            </a:fld>
            <a:endParaRPr lang="en-US"/>
          </a:p>
        </p:txBody>
      </p:sp>
      <p:sp>
        <p:nvSpPr>
          <p:cNvPr id="5" name="Footer Placeholder 4">
            <a:extLst>
              <a:ext uri="{FF2B5EF4-FFF2-40B4-BE49-F238E27FC236}">
                <a16:creationId xmlns:a16="http://schemas.microsoft.com/office/drawing/2014/main" id="{98D80164-BD71-49C6-A87C-E2B6125330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D2D014-F1A4-4A1F-9D79-F54FC8A726D9}"/>
              </a:ext>
            </a:extLst>
          </p:cNvPr>
          <p:cNvSpPr>
            <a:spLocks noGrp="1"/>
          </p:cNvSpPr>
          <p:nvPr>
            <p:ph type="sldNum" sz="quarter" idx="12"/>
          </p:nvPr>
        </p:nvSpPr>
        <p:spPr/>
        <p:txBody>
          <a:bodyPr/>
          <a:lstStyle/>
          <a:p>
            <a:fld id="{EF718AF9-71B0-4102-B157-FD4CEC2C3B59}" type="slidenum">
              <a:rPr lang="en-US" smtClean="0"/>
              <a:t>‹#›</a:t>
            </a:fld>
            <a:endParaRPr lang="en-US"/>
          </a:p>
        </p:txBody>
      </p:sp>
    </p:spTree>
    <p:extLst>
      <p:ext uri="{BB962C8B-B14F-4D97-AF65-F5344CB8AC3E}">
        <p14:creationId xmlns:p14="http://schemas.microsoft.com/office/powerpoint/2010/main" val="14476121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text, half-image">
    <p:spTree>
      <p:nvGrpSpPr>
        <p:cNvPr id="1" name=""/>
        <p:cNvGrpSpPr/>
        <p:nvPr/>
      </p:nvGrpSpPr>
      <p:grpSpPr>
        <a:xfrm>
          <a:off x="0" y="0"/>
          <a:ext cx="0" cy="0"/>
          <a:chOff x="0" y="0"/>
          <a:chExt cx="0" cy="0"/>
        </a:xfrm>
      </p:grpSpPr>
      <p:sp>
        <p:nvSpPr>
          <p:cNvPr id="158" name="Picture Placeholder 6"/>
          <p:cNvSpPr>
            <a:spLocks noGrp="1"/>
          </p:cNvSpPr>
          <p:nvPr>
            <p:ph type="pic" idx="13"/>
          </p:nvPr>
        </p:nvSpPr>
        <p:spPr>
          <a:xfrm>
            <a:off x="6096000" y="0"/>
            <a:ext cx="6096000" cy="6858000"/>
          </a:xfrm>
          <a:prstGeom prst="rect">
            <a:avLst/>
          </a:prstGeom>
        </p:spPr>
        <p:txBody>
          <a:bodyPr lIns="91439" tIns="45719" rIns="91439" bIns="45719"/>
          <a:lstStyle/>
          <a:p>
            <a:endParaRPr/>
          </a:p>
        </p:txBody>
      </p:sp>
      <p:sp>
        <p:nvSpPr>
          <p:cNvPr id="159" name="Title Text"/>
          <p:cNvSpPr txBox="1">
            <a:spLocks noGrp="1"/>
          </p:cNvSpPr>
          <p:nvPr>
            <p:ph type="title"/>
          </p:nvPr>
        </p:nvSpPr>
        <p:spPr>
          <a:xfrm>
            <a:off x="280415" y="268225"/>
            <a:ext cx="5522979" cy="1072897"/>
          </a:xfrm>
          <a:prstGeom prst="rect">
            <a:avLst/>
          </a:prstGeom>
        </p:spPr>
        <p:txBody>
          <a:bodyPr>
            <a:normAutofit/>
          </a:bodyPr>
          <a:lstStyle/>
          <a:p>
            <a:r>
              <a:t>Title Text</a:t>
            </a:r>
          </a:p>
        </p:txBody>
      </p:sp>
      <p:sp>
        <p:nvSpPr>
          <p:cNvPr id="16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61" name="Body Level One…"/>
          <p:cNvSpPr txBox="1">
            <a:spLocks noGrp="1"/>
          </p:cNvSpPr>
          <p:nvPr>
            <p:ph type="body" sz="half" idx="1"/>
          </p:nvPr>
        </p:nvSpPr>
        <p:spPr>
          <a:xfrm>
            <a:off x="292609" y="1658112"/>
            <a:ext cx="5498593" cy="4336289"/>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Tree>
    <p:extLst>
      <p:ext uri="{BB962C8B-B14F-4D97-AF65-F5344CB8AC3E}">
        <p14:creationId xmlns:p14="http://schemas.microsoft.com/office/powerpoint/2010/main" val="2342727613"/>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1_Title Slide">
    <p:bg>
      <p:bgPr>
        <a:solidFill>
          <a:srgbClr val="FFFFFF"/>
        </a:solidFill>
        <a:effectLst/>
      </p:bgPr>
    </p:bg>
    <p:spTree>
      <p:nvGrpSpPr>
        <p:cNvPr id="1" name=""/>
        <p:cNvGrpSpPr/>
        <p:nvPr/>
      </p:nvGrpSpPr>
      <p:grpSpPr>
        <a:xfrm>
          <a:off x="0" y="0"/>
          <a:ext cx="0" cy="0"/>
          <a:chOff x="0" y="0"/>
          <a:chExt cx="0" cy="0"/>
        </a:xfrm>
      </p:grpSpPr>
      <p:pic>
        <p:nvPicPr>
          <p:cNvPr id="2434" name="Picture 11" descr="Picture 11"/>
          <p:cNvPicPr>
            <a:picLocks noChangeAspect="1"/>
          </p:cNvPicPr>
          <p:nvPr/>
        </p:nvPicPr>
        <p:blipFill>
          <a:blip r:embed="rId2"/>
          <a:srcRect b="278"/>
          <a:stretch>
            <a:fillRect/>
          </a:stretch>
        </p:blipFill>
        <p:spPr>
          <a:xfrm>
            <a:off x="0" y="-5293"/>
            <a:ext cx="12192000" cy="6868585"/>
          </a:xfrm>
          <a:prstGeom prst="rect">
            <a:avLst/>
          </a:prstGeom>
          <a:ln w="12700">
            <a:miter lim="400000"/>
          </a:ln>
        </p:spPr>
      </p:pic>
      <p:sp>
        <p:nvSpPr>
          <p:cNvPr id="2435" name="Rectangle 6"/>
          <p:cNvSpPr txBox="1"/>
          <p:nvPr/>
        </p:nvSpPr>
        <p:spPr>
          <a:xfrm>
            <a:off x="10119784" y="6537326"/>
            <a:ext cx="1828803" cy="216088"/>
          </a:xfrm>
          <a:prstGeom prst="rect">
            <a:avLst/>
          </a:prstGeom>
          <a:ln w="12700">
            <a:miter lim="400000"/>
          </a:ln>
          <a:extLst>
            <a:ext uri="{C572A759-6A51-4108-AA02-DFA0A04FC94B}">
              <ma14:wrappingTextBoxFlag xmlns="" xmlns:ma14="http://schemas.microsoft.com/office/mac/drawingml/2011/main" val="1"/>
            </a:ext>
          </a:extLst>
        </p:spPr>
        <p:txBody>
          <a:bodyPr lIns="46039" tIns="46039" rIns="46039" bIns="46039">
            <a:spAutoFit/>
          </a:bodyPr>
          <a:lstStyle>
            <a:lvl1pPr algn="r">
              <a:defRPr sz="600">
                <a:solidFill>
                  <a:srgbClr val="000000"/>
                </a:solidFill>
                <a:latin typeface="Arial"/>
                <a:ea typeface="Arial"/>
                <a:cs typeface="Arial"/>
                <a:sym typeface="Arial"/>
              </a:defRPr>
            </a:lvl1pPr>
          </a:lstStyle>
          <a:p>
            <a:r>
              <a:rPr sz="800"/>
              <a:t>© 2016 IBM Corporation</a:t>
            </a:r>
          </a:p>
        </p:txBody>
      </p:sp>
      <p:pic>
        <p:nvPicPr>
          <p:cNvPr id="2436" name="webimage-F051F808-CC5D-4791-9967424CA127B26E.jpg" descr="webimage-F051F808-CC5D-4791-9967424CA127B26E.jpg"/>
          <p:cNvPicPr>
            <a:picLocks noChangeAspect="1"/>
          </p:cNvPicPr>
          <p:nvPr/>
        </p:nvPicPr>
        <p:blipFill>
          <a:blip r:embed="rId3"/>
          <a:stretch>
            <a:fillRect/>
          </a:stretch>
        </p:blipFill>
        <p:spPr>
          <a:xfrm>
            <a:off x="-54379" y="-516594"/>
            <a:ext cx="12300757" cy="8364517"/>
          </a:xfrm>
          <a:prstGeom prst="rect">
            <a:avLst/>
          </a:prstGeom>
          <a:ln w="12700">
            <a:miter lim="400000"/>
          </a:ln>
        </p:spPr>
      </p:pic>
      <p:pic>
        <p:nvPicPr>
          <p:cNvPr id="2437" name="Picture 6" descr="Picture 6"/>
          <p:cNvPicPr>
            <a:picLocks noChangeAspect="1"/>
          </p:cNvPicPr>
          <p:nvPr/>
        </p:nvPicPr>
        <p:blipFill>
          <a:blip r:embed="rId4"/>
          <a:stretch>
            <a:fillRect/>
          </a:stretch>
        </p:blipFill>
        <p:spPr>
          <a:xfrm>
            <a:off x="10697657" y="388936"/>
            <a:ext cx="1128164" cy="419104"/>
          </a:xfrm>
          <a:prstGeom prst="rect">
            <a:avLst/>
          </a:prstGeom>
          <a:ln w="12700">
            <a:miter lim="400000"/>
          </a:ln>
        </p:spPr>
      </p:pic>
      <p:sp>
        <p:nvSpPr>
          <p:cNvPr id="2438" name="Rectangle"/>
          <p:cNvSpPr/>
          <p:nvPr/>
        </p:nvSpPr>
        <p:spPr>
          <a:xfrm>
            <a:off x="-2027168" y="-2"/>
            <a:ext cx="16246335" cy="6874051"/>
          </a:xfrm>
          <a:prstGeom prst="rect">
            <a:avLst/>
          </a:prstGeom>
          <a:solidFill>
            <a:srgbClr val="000000">
              <a:alpha val="17602"/>
            </a:srgbClr>
          </a:solidFill>
          <a:ln w="25400">
            <a:solidFill>
              <a:schemeClr val="accent1">
                <a:alpha val="17602"/>
              </a:schemeClr>
            </a:solidFill>
          </a:ln>
        </p:spPr>
        <p:txBody>
          <a:bodyPr lIns="48000" tIns="48000" rIns="48000" bIns="48000"/>
          <a:lstStyle/>
          <a:p>
            <a:endParaRPr sz="2400"/>
          </a:p>
        </p:txBody>
      </p:sp>
      <p:sp>
        <p:nvSpPr>
          <p:cNvPr id="2439" name="Slide Number"/>
          <p:cNvSpPr txBox="1">
            <a:spLocks noGrp="1"/>
          </p:cNvSpPr>
          <p:nvPr>
            <p:ph type="sldNum" sz="quarter" idx="2"/>
          </p:nvPr>
        </p:nvSpPr>
        <p:spPr>
          <a:xfrm>
            <a:off x="8568266" y="6271683"/>
            <a:ext cx="169335" cy="169335"/>
          </a:xfrm>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577758035"/>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black box) over image(s)">
    <p:spTree>
      <p:nvGrpSpPr>
        <p:cNvPr id="1" name=""/>
        <p:cNvGrpSpPr/>
        <p:nvPr/>
      </p:nvGrpSpPr>
      <p:grpSpPr>
        <a:xfrm>
          <a:off x="0" y="0"/>
          <a:ext cx="0" cy="0"/>
          <a:chOff x="0" y="0"/>
          <a:chExt cx="0" cy="0"/>
        </a:xfrm>
      </p:grpSpPr>
      <p:sp>
        <p:nvSpPr>
          <p:cNvPr id="241" name="Picture Placeholder 5"/>
          <p:cNvSpPr>
            <a:spLocks noGrp="1"/>
          </p:cNvSpPr>
          <p:nvPr>
            <p:ph type="pic" idx="13"/>
          </p:nvPr>
        </p:nvSpPr>
        <p:spPr>
          <a:xfrm>
            <a:off x="0" y="1701800"/>
            <a:ext cx="12192000" cy="5156200"/>
          </a:xfrm>
          <a:prstGeom prst="rect">
            <a:avLst/>
          </a:prstGeom>
        </p:spPr>
        <p:txBody>
          <a:bodyPr lIns="91439" tIns="45719" rIns="91439" bIns="45719"/>
          <a:lstStyle/>
          <a:p>
            <a:endParaRPr/>
          </a:p>
        </p:txBody>
      </p:sp>
      <p:sp>
        <p:nvSpPr>
          <p:cNvPr id="242" name="Title Text"/>
          <p:cNvSpPr txBox="1">
            <a:spLocks noGrp="1"/>
          </p:cNvSpPr>
          <p:nvPr>
            <p:ph type="title"/>
          </p:nvPr>
        </p:nvSpPr>
        <p:spPr>
          <a:xfrm>
            <a:off x="0" y="0"/>
            <a:ext cx="12192000" cy="1701800"/>
          </a:xfrm>
          <a:prstGeom prst="rect">
            <a:avLst/>
          </a:prstGeom>
          <a:solidFill>
            <a:srgbClr val="000000"/>
          </a:solidFill>
        </p:spPr>
        <p:txBody>
          <a:bodyPr lIns="201168" tIns="201168" rIns="201168" bIns="201168">
            <a:normAutofit/>
          </a:bodyPr>
          <a:lstStyle/>
          <a:p>
            <a:r>
              <a:t>Title Text</a:t>
            </a:r>
          </a:p>
        </p:txBody>
      </p:sp>
      <p:sp>
        <p:nvSpPr>
          <p:cNvPr id="24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2671600894"/>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C1DFC-4BCB-457F-A274-731124448C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8CF9324-54A5-4AF6-820F-643586B3D6B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5652ED-DC15-4719-A3C5-FE40690C9F44}"/>
              </a:ext>
            </a:extLst>
          </p:cNvPr>
          <p:cNvSpPr>
            <a:spLocks noGrp="1"/>
          </p:cNvSpPr>
          <p:nvPr>
            <p:ph type="dt" sz="half" idx="10"/>
          </p:nvPr>
        </p:nvSpPr>
        <p:spPr/>
        <p:txBody>
          <a:bodyPr/>
          <a:lstStyle/>
          <a:p>
            <a:fld id="{746093A5-894F-4871-883F-FE2972FC238E}" type="datetimeFigureOut">
              <a:rPr lang="en-US" smtClean="0"/>
              <a:t>9/7/2019</a:t>
            </a:fld>
            <a:endParaRPr lang="en-US"/>
          </a:p>
        </p:txBody>
      </p:sp>
      <p:sp>
        <p:nvSpPr>
          <p:cNvPr id="5" name="Footer Placeholder 4">
            <a:extLst>
              <a:ext uri="{FF2B5EF4-FFF2-40B4-BE49-F238E27FC236}">
                <a16:creationId xmlns:a16="http://schemas.microsoft.com/office/drawing/2014/main" id="{8B1B5749-D126-4861-A1F5-F1E1049998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68247A-8631-46A9-AE4A-C9002A26B0D6}"/>
              </a:ext>
            </a:extLst>
          </p:cNvPr>
          <p:cNvSpPr>
            <a:spLocks noGrp="1"/>
          </p:cNvSpPr>
          <p:nvPr>
            <p:ph type="sldNum" sz="quarter" idx="12"/>
          </p:nvPr>
        </p:nvSpPr>
        <p:spPr/>
        <p:txBody>
          <a:bodyPr/>
          <a:lstStyle/>
          <a:p>
            <a:fld id="{EF718AF9-71B0-4102-B157-FD4CEC2C3B59}" type="slidenum">
              <a:rPr lang="en-US" smtClean="0"/>
              <a:t>‹#›</a:t>
            </a:fld>
            <a:endParaRPr lang="en-US"/>
          </a:p>
        </p:txBody>
      </p:sp>
    </p:spTree>
    <p:extLst>
      <p:ext uri="{BB962C8B-B14F-4D97-AF65-F5344CB8AC3E}">
        <p14:creationId xmlns:p14="http://schemas.microsoft.com/office/powerpoint/2010/main" val="17121897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2F776-9413-4BB0-A207-54DB2260631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1F59EA6-3200-47FC-BDE5-D6AE10F44FA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0D03CC9-EE98-4B17-B04D-974A9F384658}"/>
              </a:ext>
            </a:extLst>
          </p:cNvPr>
          <p:cNvSpPr>
            <a:spLocks noGrp="1"/>
          </p:cNvSpPr>
          <p:nvPr>
            <p:ph type="dt" sz="half" idx="10"/>
          </p:nvPr>
        </p:nvSpPr>
        <p:spPr/>
        <p:txBody>
          <a:bodyPr/>
          <a:lstStyle/>
          <a:p>
            <a:fld id="{746093A5-894F-4871-883F-FE2972FC238E}" type="datetimeFigureOut">
              <a:rPr lang="en-US" smtClean="0"/>
              <a:t>9/7/2019</a:t>
            </a:fld>
            <a:endParaRPr lang="en-US"/>
          </a:p>
        </p:txBody>
      </p:sp>
      <p:sp>
        <p:nvSpPr>
          <p:cNvPr id="5" name="Footer Placeholder 4">
            <a:extLst>
              <a:ext uri="{FF2B5EF4-FFF2-40B4-BE49-F238E27FC236}">
                <a16:creationId xmlns:a16="http://schemas.microsoft.com/office/drawing/2014/main" id="{313E6C74-58DE-40B7-9C90-F7CA46145C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A07158-A074-463E-B7DE-EC98AEBFB3FF}"/>
              </a:ext>
            </a:extLst>
          </p:cNvPr>
          <p:cNvSpPr>
            <a:spLocks noGrp="1"/>
          </p:cNvSpPr>
          <p:nvPr>
            <p:ph type="sldNum" sz="quarter" idx="12"/>
          </p:nvPr>
        </p:nvSpPr>
        <p:spPr/>
        <p:txBody>
          <a:bodyPr/>
          <a:lstStyle/>
          <a:p>
            <a:fld id="{EF718AF9-71B0-4102-B157-FD4CEC2C3B59}" type="slidenum">
              <a:rPr lang="en-US" smtClean="0"/>
              <a:t>‹#›</a:t>
            </a:fld>
            <a:endParaRPr lang="en-US"/>
          </a:p>
        </p:txBody>
      </p:sp>
    </p:spTree>
    <p:extLst>
      <p:ext uri="{BB962C8B-B14F-4D97-AF65-F5344CB8AC3E}">
        <p14:creationId xmlns:p14="http://schemas.microsoft.com/office/powerpoint/2010/main" val="24703902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926911-9211-454F-8A23-7F990DD4139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A44C7A-2F99-443F-9C7E-EC931101422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E0C7A9B-3AA0-456A-A7FD-512B6312C22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75D1DB5-ED39-471F-B9E3-6D56BFF749DD}"/>
              </a:ext>
            </a:extLst>
          </p:cNvPr>
          <p:cNvSpPr>
            <a:spLocks noGrp="1"/>
          </p:cNvSpPr>
          <p:nvPr>
            <p:ph type="dt" sz="half" idx="10"/>
          </p:nvPr>
        </p:nvSpPr>
        <p:spPr/>
        <p:txBody>
          <a:bodyPr/>
          <a:lstStyle/>
          <a:p>
            <a:fld id="{746093A5-894F-4871-883F-FE2972FC238E}" type="datetimeFigureOut">
              <a:rPr lang="en-US" smtClean="0"/>
              <a:t>9/7/2019</a:t>
            </a:fld>
            <a:endParaRPr lang="en-US"/>
          </a:p>
        </p:txBody>
      </p:sp>
      <p:sp>
        <p:nvSpPr>
          <p:cNvPr id="6" name="Footer Placeholder 5">
            <a:extLst>
              <a:ext uri="{FF2B5EF4-FFF2-40B4-BE49-F238E27FC236}">
                <a16:creationId xmlns:a16="http://schemas.microsoft.com/office/drawing/2014/main" id="{70FA5DF2-77BB-42DB-B646-4A539A6009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604BBD5-0601-42BA-B4D9-E6A6DCE05070}"/>
              </a:ext>
            </a:extLst>
          </p:cNvPr>
          <p:cNvSpPr>
            <a:spLocks noGrp="1"/>
          </p:cNvSpPr>
          <p:nvPr>
            <p:ph type="sldNum" sz="quarter" idx="12"/>
          </p:nvPr>
        </p:nvSpPr>
        <p:spPr/>
        <p:txBody>
          <a:bodyPr/>
          <a:lstStyle/>
          <a:p>
            <a:fld id="{EF718AF9-71B0-4102-B157-FD4CEC2C3B59}" type="slidenum">
              <a:rPr lang="en-US" smtClean="0"/>
              <a:t>‹#›</a:t>
            </a:fld>
            <a:endParaRPr lang="en-US"/>
          </a:p>
        </p:txBody>
      </p:sp>
    </p:spTree>
    <p:extLst>
      <p:ext uri="{BB962C8B-B14F-4D97-AF65-F5344CB8AC3E}">
        <p14:creationId xmlns:p14="http://schemas.microsoft.com/office/powerpoint/2010/main" val="14120460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14DF3C-BDAA-4ADF-879D-9D1A291760A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0416595-638B-488F-825E-CCB3EC50AB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5BD3F09-0B37-4236-8516-74E4F8F67C2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12E2584-43E5-4EA3-BAD4-9B92E9D0479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D5761CE-B68B-4C13-BD0A-4D351269487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A49E10-608F-4F98-BBE2-EE09529AF7EA}"/>
              </a:ext>
            </a:extLst>
          </p:cNvPr>
          <p:cNvSpPr>
            <a:spLocks noGrp="1"/>
          </p:cNvSpPr>
          <p:nvPr>
            <p:ph type="dt" sz="half" idx="10"/>
          </p:nvPr>
        </p:nvSpPr>
        <p:spPr/>
        <p:txBody>
          <a:bodyPr/>
          <a:lstStyle/>
          <a:p>
            <a:fld id="{746093A5-894F-4871-883F-FE2972FC238E}" type="datetimeFigureOut">
              <a:rPr lang="en-US" smtClean="0"/>
              <a:t>9/7/2019</a:t>
            </a:fld>
            <a:endParaRPr lang="en-US"/>
          </a:p>
        </p:txBody>
      </p:sp>
      <p:sp>
        <p:nvSpPr>
          <p:cNvPr id="8" name="Footer Placeholder 7">
            <a:extLst>
              <a:ext uri="{FF2B5EF4-FFF2-40B4-BE49-F238E27FC236}">
                <a16:creationId xmlns:a16="http://schemas.microsoft.com/office/drawing/2014/main" id="{B9C14D15-70EA-49D7-B37A-76E0372A33A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50DC22D-0488-492B-8F0F-0AB8E18FCF04}"/>
              </a:ext>
            </a:extLst>
          </p:cNvPr>
          <p:cNvSpPr>
            <a:spLocks noGrp="1"/>
          </p:cNvSpPr>
          <p:nvPr>
            <p:ph type="sldNum" sz="quarter" idx="12"/>
          </p:nvPr>
        </p:nvSpPr>
        <p:spPr/>
        <p:txBody>
          <a:bodyPr/>
          <a:lstStyle/>
          <a:p>
            <a:fld id="{EF718AF9-71B0-4102-B157-FD4CEC2C3B59}" type="slidenum">
              <a:rPr lang="en-US" smtClean="0"/>
              <a:t>‹#›</a:t>
            </a:fld>
            <a:endParaRPr lang="en-US"/>
          </a:p>
        </p:txBody>
      </p:sp>
    </p:spTree>
    <p:extLst>
      <p:ext uri="{BB962C8B-B14F-4D97-AF65-F5344CB8AC3E}">
        <p14:creationId xmlns:p14="http://schemas.microsoft.com/office/powerpoint/2010/main" val="1198846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F56F3F-9642-4A6E-B6CA-BA77FA892DE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AEF7DD4-D7CC-4557-9811-171282E8D3D0}"/>
              </a:ext>
            </a:extLst>
          </p:cNvPr>
          <p:cNvSpPr>
            <a:spLocks noGrp="1"/>
          </p:cNvSpPr>
          <p:nvPr>
            <p:ph type="dt" sz="half" idx="10"/>
          </p:nvPr>
        </p:nvSpPr>
        <p:spPr/>
        <p:txBody>
          <a:bodyPr/>
          <a:lstStyle/>
          <a:p>
            <a:fld id="{746093A5-894F-4871-883F-FE2972FC238E}" type="datetimeFigureOut">
              <a:rPr lang="en-US" smtClean="0"/>
              <a:t>9/7/2019</a:t>
            </a:fld>
            <a:endParaRPr lang="en-US"/>
          </a:p>
        </p:txBody>
      </p:sp>
      <p:sp>
        <p:nvSpPr>
          <p:cNvPr id="4" name="Footer Placeholder 3">
            <a:extLst>
              <a:ext uri="{FF2B5EF4-FFF2-40B4-BE49-F238E27FC236}">
                <a16:creationId xmlns:a16="http://schemas.microsoft.com/office/drawing/2014/main" id="{AC3A54DB-AFDF-4CAC-B338-AA0C9D85046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8EEDFE7-B2DD-41DB-BF41-DFF2C15E5931}"/>
              </a:ext>
            </a:extLst>
          </p:cNvPr>
          <p:cNvSpPr>
            <a:spLocks noGrp="1"/>
          </p:cNvSpPr>
          <p:nvPr>
            <p:ph type="sldNum" sz="quarter" idx="12"/>
          </p:nvPr>
        </p:nvSpPr>
        <p:spPr/>
        <p:txBody>
          <a:bodyPr/>
          <a:lstStyle/>
          <a:p>
            <a:fld id="{EF718AF9-71B0-4102-B157-FD4CEC2C3B59}" type="slidenum">
              <a:rPr lang="en-US" smtClean="0"/>
              <a:t>‹#›</a:t>
            </a:fld>
            <a:endParaRPr lang="en-US"/>
          </a:p>
        </p:txBody>
      </p:sp>
    </p:spTree>
    <p:extLst>
      <p:ext uri="{BB962C8B-B14F-4D97-AF65-F5344CB8AC3E}">
        <p14:creationId xmlns:p14="http://schemas.microsoft.com/office/powerpoint/2010/main" val="10746466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BCD91E-0CCB-453A-8065-96CAB4027183}"/>
              </a:ext>
            </a:extLst>
          </p:cNvPr>
          <p:cNvSpPr>
            <a:spLocks noGrp="1"/>
          </p:cNvSpPr>
          <p:nvPr>
            <p:ph type="dt" sz="half" idx="10"/>
          </p:nvPr>
        </p:nvSpPr>
        <p:spPr/>
        <p:txBody>
          <a:bodyPr/>
          <a:lstStyle/>
          <a:p>
            <a:fld id="{746093A5-894F-4871-883F-FE2972FC238E}" type="datetimeFigureOut">
              <a:rPr lang="en-US" smtClean="0"/>
              <a:t>9/7/2019</a:t>
            </a:fld>
            <a:endParaRPr lang="en-US"/>
          </a:p>
        </p:txBody>
      </p:sp>
      <p:sp>
        <p:nvSpPr>
          <p:cNvPr id="3" name="Footer Placeholder 2">
            <a:extLst>
              <a:ext uri="{FF2B5EF4-FFF2-40B4-BE49-F238E27FC236}">
                <a16:creationId xmlns:a16="http://schemas.microsoft.com/office/drawing/2014/main" id="{605A63BD-4666-48DD-ABD7-AD0957C8DB9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E3ACFA6-2E50-46A7-9B13-9D5C622C3F51}"/>
              </a:ext>
            </a:extLst>
          </p:cNvPr>
          <p:cNvSpPr>
            <a:spLocks noGrp="1"/>
          </p:cNvSpPr>
          <p:nvPr>
            <p:ph type="sldNum" sz="quarter" idx="12"/>
          </p:nvPr>
        </p:nvSpPr>
        <p:spPr/>
        <p:txBody>
          <a:bodyPr/>
          <a:lstStyle/>
          <a:p>
            <a:fld id="{EF718AF9-71B0-4102-B157-FD4CEC2C3B59}" type="slidenum">
              <a:rPr lang="en-US" smtClean="0"/>
              <a:t>‹#›</a:t>
            </a:fld>
            <a:endParaRPr lang="en-US"/>
          </a:p>
        </p:txBody>
      </p:sp>
    </p:spTree>
    <p:extLst>
      <p:ext uri="{BB962C8B-B14F-4D97-AF65-F5344CB8AC3E}">
        <p14:creationId xmlns:p14="http://schemas.microsoft.com/office/powerpoint/2010/main" val="32453559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7CB7EA-AF37-457C-8037-76F8DC52D28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35B5B5F-4EA4-4234-AEAB-06E89F68DD0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0FC0EC-D8C9-47A1-B218-6F25B70D75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ECD224-3AC0-47A6-A936-234E91B6F8D4}"/>
              </a:ext>
            </a:extLst>
          </p:cNvPr>
          <p:cNvSpPr>
            <a:spLocks noGrp="1"/>
          </p:cNvSpPr>
          <p:nvPr>
            <p:ph type="dt" sz="half" idx="10"/>
          </p:nvPr>
        </p:nvSpPr>
        <p:spPr/>
        <p:txBody>
          <a:bodyPr/>
          <a:lstStyle/>
          <a:p>
            <a:fld id="{746093A5-894F-4871-883F-FE2972FC238E}" type="datetimeFigureOut">
              <a:rPr lang="en-US" smtClean="0"/>
              <a:t>9/7/2019</a:t>
            </a:fld>
            <a:endParaRPr lang="en-US"/>
          </a:p>
        </p:txBody>
      </p:sp>
      <p:sp>
        <p:nvSpPr>
          <p:cNvPr id="6" name="Footer Placeholder 5">
            <a:extLst>
              <a:ext uri="{FF2B5EF4-FFF2-40B4-BE49-F238E27FC236}">
                <a16:creationId xmlns:a16="http://schemas.microsoft.com/office/drawing/2014/main" id="{0A35B342-2699-4ACF-9996-512BF14653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65ACA01-2938-482D-8DDC-E70494486BF1}"/>
              </a:ext>
            </a:extLst>
          </p:cNvPr>
          <p:cNvSpPr>
            <a:spLocks noGrp="1"/>
          </p:cNvSpPr>
          <p:nvPr>
            <p:ph type="sldNum" sz="quarter" idx="12"/>
          </p:nvPr>
        </p:nvSpPr>
        <p:spPr/>
        <p:txBody>
          <a:bodyPr/>
          <a:lstStyle/>
          <a:p>
            <a:fld id="{EF718AF9-71B0-4102-B157-FD4CEC2C3B59}" type="slidenum">
              <a:rPr lang="en-US" smtClean="0"/>
              <a:t>‹#›</a:t>
            </a:fld>
            <a:endParaRPr lang="en-US"/>
          </a:p>
        </p:txBody>
      </p:sp>
    </p:spTree>
    <p:extLst>
      <p:ext uri="{BB962C8B-B14F-4D97-AF65-F5344CB8AC3E}">
        <p14:creationId xmlns:p14="http://schemas.microsoft.com/office/powerpoint/2010/main" val="13670974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C9F07-DB6E-4790-AFD2-C84A6E0E53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69E3B3D-CCBE-45DC-B257-7FE00FD737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87BF28A-6714-479B-993A-50B933753C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0711C0-51F8-42E6-825E-7DC0FEFD29F0}"/>
              </a:ext>
            </a:extLst>
          </p:cNvPr>
          <p:cNvSpPr>
            <a:spLocks noGrp="1"/>
          </p:cNvSpPr>
          <p:nvPr>
            <p:ph type="dt" sz="half" idx="10"/>
          </p:nvPr>
        </p:nvSpPr>
        <p:spPr/>
        <p:txBody>
          <a:bodyPr/>
          <a:lstStyle/>
          <a:p>
            <a:fld id="{746093A5-894F-4871-883F-FE2972FC238E}" type="datetimeFigureOut">
              <a:rPr lang="en-US" smtClean="0"/>
              <a:t>9/7/2019</a:t>
            </a:fld>
            <a:endParaRPr lang="en-US"/>
          </a:p>
        </p:txBody>
      </p:sp>
      <p:sp>
        <p:nvSpPr>
          <p:cNvPr id="6" name="Footer Placeholder 5">
            <a:extLst>
              <a:ext uri="{FF2B5EF4-FFF2-40B4-BE49-F238E27FC236}">
                <a16:creationId xmlns:a16="http://schemas.microsoft.com/office/drawing/2014/main" id="{F6F4EBDA-E876-43F7-A473-736B62F352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A93BB75-4651-45AB-8737-34149FFB02E5}"/>
              </a:ext>
            </a:extLst>
          </p:cNvPr>
          <p:cNvSpPr>
            <a:spLocks noGrp="1"/>
          </p:cNvSpPr>
          <p:nvPr>
            <p:ph type="sldNum" sz="quarter" idx="12"/>
          </p:nvPr>
        </p:nvSpPr>
        <p:spPr/>
        <p:txBody>
          <a:bodyPr/>
          <a:lstStyle/>
          <a:p>
            <a:fld id="{EF718AF9-71B0-4102-B157-FD4CEC2C3B59}" type="slidenum">
              <a:rPr lang="en-US" smtClean="0"/>
              <a:t>‹#›</a:t>
            </a:fld>
            <a:endParaRPr lang="en-US"/>
          </a:p>
        </p:txBody>
      </p:sp>
    </p:spTree>
    <p:extLst>
      <p:ext uri="{BB962C8B-B14F-4D97-AF65-F5344CB8AC3E}">
        <p14:creationId xmlns:p14="http://schemas.microsoft.com/office/powerpoint/2010/main" val="22567344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184515A-BEE3-4A4D-9B88-6CB21EC4962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C4923FE-4F00-4C86-B85F-8BBE8C8CB86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073D33-178B-4A2D-9632-BEA11243C2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6093A5-894F-4871-883F-FE2972FC238E}" type="datetimeFigureOut">
              <a:rPr lang="en-US" smtClean="0"/>
              <a:t>9/7/2019</a:t>
            </a:fld>
            <a:endParaRPr lang="en-US"/>
          </a:p>
        </p:txBody>
      </p:sp>
      <p:sp>
        <p:nvSpPr>
          <p:cNvPr id="5" name="Footer Placeholder 4">
            <a:extLst>
              <a:ext uri="{FF2B5EF4-FFF2-40B4-BE49-F238E27FC236}">
                <a16:creationId xmlns:a16="http://schemas.microsoft.com/office/drawing/2014/main" id="{725CBE27-7B0A-4184-96D1-E50AEA4F9A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27302C4-5CFC-44EC-B127-9C2BC0124A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718AF9-71B0-4102-B157-FD4CEC2C3B59}" type="slidenum">
              <a:rPr lang="en-US" smtClean="0"/>
              <a:t>‹#›</a:t>
            </a:fld>
            <a:endParaRPr lang="en-US"/>
          </a:p>
        </p:txBody>
      </p:sp>
    </p:spTree>
    <p:extLst>
      <p:ext uri="{BB962C8B-B14F-4D97-AF65-F5344CB8AC3E}">
        <p14:creationId xmlns:p14="http://schemas.microsoft.com/office/powerpoint/2010/main" val="15032631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0.tif"/><Relationship Id="rId3" Type="http://schemas.openxmlformats.org/officeDocument/2006/relationships/image" Target="../media/image5.tif"/><Relationship Id="rId7" Type="http://schemas.openxmlformats.org/officeDocument/2006/relationships/image" Target="../media/image9.tif"/><Relationship Id="rId2" Type="http://schemas.openxmlformats.org/officeDocument/2006/relationships/image" Target="../media/image4.png"/><Relationship Id="rId1" Type="http://schemas.openxmlformats.org/officeDocument/2006/relationships/slideLayout" Target="../slideLayouts/slideLayout13.xml"/><Relationship Id="rId6" Type="http://schemas.openxmlformats.org/officeDocument/2006/relationships/image" Target="../media/image8.tif"/><Relationship Id="rId11" Type="http://schemas.openxmlformats.org/officeDocument/2006/relationships/image" Target="../media/image13.tif"/><Relationship Id="rId5" Type="http://schemas.openxmlformats.org/officeDocument/2006/relationships/image" Target="../media/image7.tif"/><Relationship Id="rId10" Type="http://schemas.openxmlformats.org/officeDocument/2006/relationships/image" Target="../media/image12.tif"/><Relationship Id="rId4" Type="http://schemas.openxmlformats.org/officeDocument/2006/relationships/image" Target="../media/image6.tif"/><Relationship Id="rId9" Type="http://schemas.openxmlformats.org/officeDocument/2006/relationships/image" Target="../media/image11.tif"/></Relationships>
</file>

<file path=ppt/slides/_rels/slide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15.png"/></Relationships>
</file>

<file path=ppt/slides/_rels/slide3.xml.rels><?xml version="1.0" encoding="UTF-8" standalone="yes"?>
<Relationships xmlns="http://schemas.openxmlformats.org/package/2006/relationships"><Relationship Id="rId8" Type="http://schemas.openxmlformats.org/officeDocument/2006/relationships/image" Target="../media/image21.tif"/><Relationship Id="rId13" Type="http://schemas.openxmlformats.org/officeDocument/2006/relationships/image" Target="../media/image26.tif"/><Relationship Id="rId3" Type="http://schemas.openxmlformats.org/officeDocument/2006/relationships/image" Target="../media/image16.tif"/><Relationship Id="rId7" Type="http://schemas.openxmlformats.org/officeDocument/2006/relationships/image" Target="../media/image20.tif"/><Relationship Id="rId12" Type="http://schemas.openxmlformats.org/officeDocument/2006/relationships/image" Target="../media/image2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9.tif"/><Relationship Id="rId11" Type="http://schemas.openxmlformats.org/officeDocument/2006/relationships/image" Target="../media/image24.jpeg"/><Relationship Id="rId5" Type="http://schemas.openxmlformats.org/officeDocument/2006/relationships/image" Target="../media/image18.tif"/><Relationship Id="rId10" Type="http://schemas.openxmlformats.org/officeDocument/2006/relationships/image" Target="../media/image23.tif"/><Relationship Id="rId4" Type="http://schemas.openxmlformats.org/officeDocument/2006/relationships/image" Target="../media/image17.tif"/><Relationship Id="rId9" Type="http://schemas.openxmlformats.org/officeDocument/2006/relationships/image" Target="../media/image22.tif"/><Relationship Id="rId14" Type="http://schemas.openxmlformats.org/officeDocument/2006/relationships/image" Target="../media/image15.png"/></Relationships>
</file>

<file path=ppt/slides/_rels/slide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8" name="Shape"/>
          <p:cNvSpPr/>
          <p:nvPr/>
        </p:nvSpPr>
        <p:spPr>
          <a:xfrm>
            <a:off x="9467540" y="-535942"/>
            <a:ext cx="2451885" cy="2852811"/>
          </a:xfrm>
          <a:custGeom>
            <a:avLst/>
            <a:gdLst/>
            <a:ahLst/>
            <a:cxnLst>
              <a:cxn ang="0">
                <a:pos x="wd2" y="hd2"/>
              </a:cxn>
              <a:cxn ang="5400000">
                <a:pos x="wd2" y="hd2"/>
              </a:cxn>
              <a:cxn ang="10800000">
                <a:pos x="wd2" y="hd2"/>
              </a:cxn>
              <a:cxn ang="16200000">
                <a:pos x="wd2" y="hd2"/>
              </a:cxn>
            </a:cxnLst>
            <a:rect l="0" t="0" r="r" b="b"/>
            <a:pathLst>
              <a:path w="21600" h="21600" extrusionOk="0">
                <a:moveTo>
                  <a:pt x="10581" y="0"/>
                </a:moveTo>
                <a:lnTo>
                  <a:pt x="164" y="5309"/>
                </a:lnTo>
                <a:lnTo>
                  <a:pt x="0" y="16347"/>
                </a:lnTo>
                <a:lnTo>
                  <a:pt x="10722" y="21600"/>
                </a:lnTo>
                <a:lnTo>
                  <a:pt x="21524" y="16371"/>
                </a:lnTo>
                <a:lnTo>
                  <a:pt x="21600" y="5410"/>
                </a:lnTo>
                <a:lnTo>
                  <a:pt x="10581" y="0"/>
                </a:lnTo>
                <a:close/>
              </a:path>
            </a:pathLst>
          </a:custGeom>
          <a:ln w="12700">
            <a:solidFill>
              <a:srgbClr val="FFFFFF">
                <a:alpha val="5148"/>
              </a:srgbClr>
            </a:solidFill>
          </a:ln>
          <a:effectLst>
            <a:outerShdw blurRad="38100" dist="12700" dir="5400000" rotWithShape="0">
              <a:srgbClr val="000000">
                <a:alpha val="38000"/>
              </a:srgbClr>
            </a:outerShdw>
          </a:effectLst>
        </p:spPr>
        <p:txBody>
          <a:bodyPr lIns="48000" tIns="48000" rIns="48000" bIns="48000"/>
          <a:lstStyle/>
          <a:p>
            <a:pPr defTabSz="914620" hangingPunct="0">
              <a:defRPr sz="1200">
                <a:solidFill>
                  <a:srgbClr val="000000"/>
                </a:solidFill>
              </a:defRPr>
            </a:pPr>
            <a:endParaRPr sz="1600" kern="0">
              <a:solidFill>
                <a:srgbClr val="000000"/>
              </a:solidFill>
              <a:latin typeface="IBM Plex Sans Light"/>
              <a:sym typeface="IBM Plex Sans Light"/>
            </a:endParaRPr>
          </a:p>
        </p:txBody>
      </p:sp>
      <p:sp>
        <p:nvSpPr>
          <p:cNvPr id="2729" name="Shape"/>
          <p:cNvSpPr/>
          <p:nvPr/>
        </p:nvSpPr>
        <p:spPr>
          <a:xfrm>
            <a:off x="8216987" y="1694289"/>
            <a:ext cx="2421435" cy="2786732"/>
          </a:xfrm>
          <a:custGeom>
            <a:avLst/>
            <a:gdLst/>
            <a:ahLst/>
            <a:cxnLst>
              <a:cxn ang="0">
                <a:pos x="wd2" y="hd2"/>
              </a:cxn>
              <a:cxn ang="5400000">
                <a:pos x="wd2" y="hd2"/>
              </a:cxn>
              <a:cxn ang="10800000">
                <a:pos x="wd2" y="hd2"/>
              </a:cxn>
              <a:cxn ang="16200000">
                <a:pos x="wd2" y="hd2"/>
              </a:cxn>
            </a:cxnLst>
            <a:rect l="0" t="0" r="r" b="b"/>
            <a:pathLst>
              <a:path w="21600" h="21600" extrusionOk="0">
                <a:moveTo>
                  <a:pt x="10817" y="0"/>
                </a:moveTo>
                <a:lnTo>
                  <a:pt x="25" y="5323"/>
                </a:lnTo>
                <a:lnTo>
                  <a:pt x="0" y="16186"/>
                </a:lnTo>
                <a:lnTo>
                  <a:pt x="10727" y="21600"/>
                </a:lnTo>
                <a:lnTo>
                  <a:pt x="21587" y="16119"/>
                </a:lnTo>
                <a:lnTo>
                  <a:pt x="21600" y="5395"/>
                </a:lnTo>
                <a:lnTo>
                  <a:pt x="10817" y="0"/>
                </a:lnTo>
                <a:close/>
              </a:path>
            </a:pathLst>
          </a:custGeom>
          <a:ln w="12700">
            <a:solidFill>
              <a:srgbClr val="FFFFFF">
                <a:alpha val="57424"/>
              </a:srgbClr>
            </a:solidFill>
          </a:ln>
          <a:effectLst>
            <a:outerShdw blurRad="38100" dist="12700" dir="5400000" rotWithShape="0">
              <a:srgbClr val="000000">
                <a:alpha val="38000"/>
              </a:srgbClr>
            </a:outerShdw>
          </a:effectLst>
        </p:spPr>
        <p:txBody>
          <a:bodyPr lIns="48000" tIns="48000" rIns="48000" bIns="48000"/>
          <a:lstStyle/>
          <a:p>
            <a:pPr defTabSz="914620" hangingPunct="0">
              <a:defRPr sz="1200">
                <a:solidFill>
                  <a:srgbClr val="000000"/>
                </a:solidFill>
              </a:defRPr>
            </a:pPr>
            <a:endParaRPr sz="1600" kern="0">
              <a:solidFill>
                <a:srgbClr val="000000"/>
              </a:solidFill>
              <a:latin typeface="IBM Plex Sans Light"/>
              <a:sym typeface="IBM Plex Sans Light"/>
            </a:endParaRPr>
          </a:p>
        </p:txBody>
      </p:sp>
      <p:pic>
        <p:nvPicPr>
          <p:cNvPr id="2730" name="large icon.png" descr="large icon.png"/>
          <p:cNvPicPr>
            <a:picLocks noChangeAspect="1"/>
          </p:cNvPicPr>
          <p:nvPr/>
        </p:nvPicPr>
        <p:blipFill>
          <a:blip r:embed="rId2"/>
          <a:srcRect/>
          <a:stretch>
            <a:fillRect/>
          </a:stretch>
        </p:blipFill>
        <p:spPr>
          <a:xfrm>
            <a:off x="8286913" y="1767331"/>
            <a:ext cx="2273495" cy="2624384"/>
          </a:xfrm>
          <a:prstGeom prst="rect">
            <a:avLst/>
          </a:prstGeom>
          <a:ln w="12700">
            <a:miter lim="400000"/>
          </a:ln>
        </p:spPr>
      </p:pic>
      <p:sp>
        <p:nvSpPr>
          <p:cNvPr id="2731" name="Shape"/>
          <p:cNvSpPr/>
          <p:nvPr/>
        </p:nvSpPr>
        <p:spPr>
          <a:xfrm>
            <a:off x="10731937" y="1694289"/>
            <a:ext cx="2421433" cy="2786732"/>
          </a:xfrm>
          <a:custGeom>
            <a:avLst/>
            <a:gdLst/>
            <a:ahLst/>
            <a:cxnLst>
              <a:cxn ang="0">
                <a:pos x="wd2" y="hd2"/>
              </a:cxn>
              <a:cxn ang="5400000">
                <a:pos x="wd2" y="hd2"/>
              </a:cxn>
              <a:cxn ang="10800000">
                <a:pos x="wd2" y="hd2"/>
              </a:cxn>
              <a:cxn ang="16200000">
                <a:pos x="wd2" y="hd2"/>
              </a:cxn>
            </a:cxnLst>
            <a:rect l="0" t="0" r="r" b="b"/>
            <a:pathLst>
              <a:path w="21600" h="21600" extrusionOk="0">
                <a:moveTo>
                  <a:pt x="10817" y="0"/>
                </a:moveTo>
                <a:lnTo>
                  <a:pt x="25" y="5323"/>
                </a:lnTo>
                <a:lnTo>
                  <a:pt x="0" y="16092"/>
                </a:lnTo>
                <a:lnTo>
                  <a:pt x="10727" y="21600"/>
                </a:lnTo>
                <a:lnTo>
                  <a:pt x="21587" y="16119"/>
                </a:lnTo>
                <a:lnTo>
                  <a:pt x="21600" y="5395"/>
                </a:lnTo>
                <a:lnTo>
                  <a:pt x="10817" y="0"/>
                </a:lnTo>
                <a:close/>
              </a:path>
            </a:pathLst>
          </a:custGeom>
          <a:ln w="12700">
            <a:solidFill>
              <a:srgbClr val="FFFFFF">
                <a:alpha val="22358"/>
              </a:srgbClr>
            </a:solidFill>
          </a:ln>
          <a:effectLst>
            <a:outerShdw blurRad="38100" dist="12700" dir="5400000" rotWithShape="0">
              <a:srgbClr val="000000">
                <a:alpha val="16149"/>
              </a:srgbClr>
            </a:outerShdw>
          </a:effectLst>
        </p:spPr>
        <p:txBody>
          <a:bodyPr lIns="48000" tIns="48000" rIns="48000" bIns="48000"/>
          <a:lstStyle/>
          <a:p>
            <a:pPr defTabSz="914620" hangingPunct="0">
              <a:defRPr sz="1200">
                <a:solidFill>
                  <a:srgbClr val="000000"/>
                </a:solidFill>
              </a:defRPr>
            </a:pPr>
            <a:endParaRPr sz="1600" kern="0">
              <a:solidFill>
                <a:srgbClr val="000000"/>
              </a:solidFill>
              <a:latin typeface="IBM Plex Sans Light"/>
              <a:sym typeface="IBM Plex Sans Light"/>
            </a:endParaRPr>
          </a:p>
        </p:txBody>
      </p:sp>
      <p:sp>
        <p:nvSpPr>
          <p:cNvPr id="2732" name="Shape"/>
          <p:cNvSpPr/>
          <p:nvPr/>
        </p:nvSpPr>
        <p:spPr>
          <a:xfrm>
            <a:off x="9478533" y="3869197"/>
            <a:ext cx="2421433" cy="2786732"/>
          </a:xfrm>
          <a:custGeom>
            <a:avLst/>
            <a:gdLst/>
            <a:ahLst/>
            <a:cxnLst>
              <a:cxn ang="0">
                <a:pos x="wd2" y="hd2"/>
              </a:cxn>
              <a:cxn ang="5400000">
                <a:pos x="wd2" y="hd2"/>
              </a:cxn>
              <a:cxn ang="10800000">
                <a:pos x="wd2" y="hd2"/>
              </a:cxn>
              <a:cxn ang="16200000">
                <a:pos x="wd2" y="hd2"/>
              </a:cxn>
            </a:cxnLst>
            <a:rect l="0" t="0" r="r" b="b"/>
            <a:pathLst>
              <a:path w="21600" h="21600" extrusionOk="0">
                <a:moveTo>
                  <a:pt x="10817" y="0"/>
                </a:moveTo>
                <a:lnTo>
                  <a:pt x="25" y="5323"/>
                </a:lnTo>
                <a:lnTo>
                  <a:pt x="0" y="16092"/>
                </a:lnTo>
                <a:lnTo>
                  <a:pt x="10727" y="21600"/>
                </a:lnTo>
                <a:lnTo>
                  <a:pt x="21587" y="16119"/>
                </a:lnTo>
                <a:lnTo>
                  <a:pt x="21600" y="5395"/>
                </a:lnTo>
                <a:lnTo>
                  <a:pt x="10817" y="0"/>
                </a:lnTo>
                <a:close/>
              </a:path>
            </a:pathLst>
          </a:custGeom>
          <a:ln w="12700">
            <a:solidFill>
              <a:srgbClr val="FFFFFF">
                <a:alpha val="20994"/>
              </a:srgbClr>
            </a:solidFill>
          </a:ln>
          <a:effectLst>
            <a:outerShdw blurRad="38100" dist="12700" dir="5400000" rotWithShape="0">
              <a:srgbClr val="000000">
                <a:alpha val="16149"/>
              </a:srgbClr>
            </a:outerShdw>
          </a:effectLst>
        </p:spPr>
        <p:txBody>
          <a:bodyPr lIns="48000" tIns="48000" rIns="48000" bIns="48000"/>
          <a:lstStyle/>
          <a:p>
            <a:pPr defTabSz="914620" hangingPunct="0">
              <a:defRPr sz="1200">
                <a:solidFill>
                  <a:srgbClr val="000000"/>
                </a:solidFill>
              </a:defRPr>
            </a:pPr>
            <a:endParaRPr sz="1600" kern="0">
              <a:solidFill>
                <a:srgbClr val="000000"/>
              </a:solidFill>
              <a:latin typeface="IBM Plex Sans Light"/>
              <a:sym typeface="IBM Plex Sans Light"/>
            </a:endParaRPr>
          </a:p>
        </p:txBody>
      </p:sp>
      <p:pic>
        <p:nvPicPr>
          <p:cNvPr id="2734" name="Image" descr="Image"/>
          <p:cNvPicPr>
            <a:picLocks noChangeAspect="1"/>
          </p:cNvPicPr>
          <p:nvPr/>
        </p:nvPicPr>
        <p:blipFill>
          <a:blip r:embed="rId3">
            <a:alphaModFix amt="29700"/>
          </a:blip>
          <a:stretch>
            <a:fillRect/>
          </a:stretch>
        </p:blipFill>
        <p:spPr>
          <a:xfrm>
            <a:off x="7663040" y="4643474"/>
            <a:ext cx="1041581" cy="1111329"/>
          </a:xfrm>
          <a:prstGeom prst="rect">
            <a:avLst/>
          </a:prstGeom>
          <a:ln w="12700">
            <a:miter lim="400000"/>
          </a:ln>
        </p:spPr>
      </p:pic>
      <p:pic>
        <p:nvPicPr>
          <p:cNvPr id="2735" name="Image" descr="Image"/>
          <p:cNvPicPr>
            <a:picLocks noChangeAspect="1"/>
          </p:cNvPicPr>
          <p:nvPr/>
        </p:nvPicPr>
        <p:blipFill>
          <a:blip r:embed="rId4">
            <a:alphaModFix amt="36263"/>
          </a:blip>
          <a:stretch>
            <a:fillRect/>
          </a:stretch>
        </p:blipFill>
        <p:spPr>
          <a:xfrm>
            <a:off x="10190571" y="4655319"/>
            <a:ext cx="983405" cy="1087637"/>
          </a:xfrm>
          <a:prstGeom prst="rect">
            <a:avLst/>
          </a:prstGeom>
          <a:ln w="12700">
            <a:miter lim="400000"/>
          </a:ln>
        </p:spPr>
      </p:pic>
      <p:pic>
        <p:nvPicPr>
          <p:cNvPr id="2736" name="Image" descr="Image"/>
          <p:cNvPicPr>
            <a:picLocks noChangeAspect="1"/>
          </p:cNvPicPr>
          <p:nvPr/>
        </p:nvPicPr>
        <p:blipFill>
          <a:blip r:embed="rId5">
            <a:alphaModFix amt="26179"/>
          </a:blip>
          <a:stretch>
            <a:fillRect/>
          </a:stretch>
        </p:blipFill>
        <p:spPr>
          <a:xfrm>
            <a:off x="5193686" y="4655079"/>
            <a:ext cx="983405" cy="1088120"/>
          </a:xfrm>
          <a:prstGeom prst="rect">
            <a:avLst/>
          </a:prstGeom>
          <a:ln w="12700">
            <a:miter lim="400000"/>
          </a:ln>
        </p:spPr>
      </p:pic>
      <p:pic>
        <p:nvPicPr>
          <p:cNvPr id="2737" name="Image" descr="Image"/>
          <p:cNvPicPr>
            <a:picLocks noChangeAspect="1"/>
          </p:cNvPicPr>
          <p:nvPr/>
        </p:nvPicPr>
        <p:blipFill>
          <a:blip r:embed="rId6">
            <a:alphaModFix amt="26613"/>
          </a:blip>
          <a:stretch>
            <a:fillRect/>
          </a:stretch>
        </p:blipFill>
        <p:spPr>
          <a:xfrm>
            <a:off x="2921289" y="691884"/>
            <a:ext cx="1005825" cy="1088120"/>
          </a:xfrm>
          <a:prstGeom prst="rect">
            <a:avLst/>
          </a:prstGeom>
          <a:ln w="12700">
            <a:miter lim="400000"/>
          </a:ln>
        </p:spPr>
      </p:pic>
      <p:pic>
        <p:nvPicPr>
          <p:cNvPr id="2738" name="Image" descr="Image"/>
          <p:cNvPicPr>
            <a:picLocks noChangeAspect="1"/>
          </p:cNvPicPr>
          <p:nvPr/>
        </p:nvPicPr>
        <p:blipFill>
          <a:blip r:embed="rId7">
            <a:alphaModFix amt="24919"/>
          </a:blip>
          <a:stretch>
            <a:fillRect/>
          </a:stretch>
        </p:blipFill>
        <p:spPr>
          <a:xfrm>
            <a:off x="5165430" y="680280"/>
            <a:ext cx="1039919" cy="1111329"/>
          </a:xfrm>
          <a:prstGeom prst="rect">
            <a:avLst/>
          </a:prstGeom>
          <a:ln w="12700">
            <a:miter lim="400000"/>
          </a:ln>
        </p:spPr>
      </p:pic>
      <p:pic>
        <p:nvPicPr>
          <p:cNvPr id="2739" name="Image" descr="Image"/>
          <p:cNvPicPr>
            <a:picLocks noChangeAspect="1"/>
          </p:cNvPicPr>
          <p:nvPr/>
        </p:nvPicPr>
        <p:blipFill>
          <a:blip r:embed="rId8">
            <a:alphaModFix amt="24964"/>
          </a:blip>
          <a:stretch>
            <a:fillRect/>
          </a:stretch>
        </p:blipFill>
        <p:spPr>
          <a:xfrm>
            <a:off x="7621649" y="692126"/>
            <a:ext cx="946563" cy="1087637"/>
          </a:xfrm>
          <a:prstGeom prst="rect">
            <a:avLst/>
          </a:prstGeom>
          <a:ln w="12700">
            <a:miter lim="400000"/>
          </a:ln>
        </p:spPr>
      </p:pic>
      <p:pic>
        <p:nvPicPr>
          <p:cNvPr id="2740" name="Image" descr="Image"/>
          <p:cNvPicPr>
            <a:picLocks noChangeAspect="1"/>
          </p:cNvPicPr>
          <p:nvPr/>
        </p:nvPicPr>
        <p:blipFill>
          <a:blip r:embed="rId9">
            <a:alphaModFix amt="36443"/>
          </a:blip>
          <a:stretch>
            <a:fillRect/>
          </a:stretch>
        </p:blipFill>
        <p:spPr>
          <a:xfrm>
            <a:off x="10165592" y="671958"/>
            <a:ext cx="1055781" cy="1127972"/>
          </a:xfrm>
          <a:prstGeom prst="rect">
            <a:avLst/>
          </a:prstGeom>
          <a:ln w="12700">
            <a:miter lim="400000"/>
          </a:ln>
        </p:spPr>
      </p:pic>
      <p:pic>
        <p:nvPicPr>
          <p:cNvPr id="2741" name="Image" descr="Image"/>
          <p:cNvPicPr>
            <a:picLocks noChangeAspect="1"/>
          </p:cNvPicPr>
          <p:nvPr/>
        </p:nvPicPr>
        <p:blipFill>
          <a:blip r:embed="rId10">
            <a:alphaModFix amt="36443"/>
          </a:blip>
          <a:stretch>
            <a:fillRect/>
          </a:stretch>
        </p:blipFill>
        <p:spPr>
          <a:xfrm>
            <a:off x="11320592" y="2535780"/>
            <a:ext cx="1055781" cy="1087637"/>
          </a:xfrm>
          <a:prstGeom prst="rect">
            <a:avLst/>
          </a:prstGeom>
          <a:ln w="12700">
            <a:miter lim="400000"/>
          </a:ln>
        </p:spPr>
      </p:pic>
      <p:pic>
        <p:nvPicPr>
          <p:cNvPr id="2742" name="Image" descr="Image"/>
          <p:cNvPicPr>
            <a:picLocks noChangeAspect="1"/>
          </p:cNvPicPr>
          <p:nvPr/>
        </p:nvPicPr>
        <p:blipFill>
          <a:blip r:embed="rId11">
            <a:alphaModFix amt="25258"/>
          </a:blip>
          <a:stretch>
            <a:fillRect/>
          </a:stretch>
        </p:blipFill>
        <p:spPr>
          <a:xfrm>
            <a:off x="6409997" y="2523137"/>
            <a:ext cx="1005825" cy="1112927"/>
          </a:xfrm>
          <a:prstGeom prst="rect">
            <a:avLst/>
          </a:prstGeom>
          <a:ln w="12700">
            <a:miter lim="400000"/>
          </a:ln>
        </p:spPr>
      </p:pic>
      <p:sp>
        <p:nvSpPr>
          <p:cNvPr id="2743" name="Shape"/>
          <p:cNvSpPr/>
          <p:nvPr/>
        </p:nvSpPr>
        <p:spPr>
          <a:xfrm>
            <a:off x="6973113" y="3869197"/>
            <a:ext cx="2421435" cy="2786732"/>
          </a:xfrm>
          <a:custGeom>
            <a:avLst/>
            <a:gdLst/>
            <a:ahLst/>
            <a:cxnLst>
              <a:cxn ang="0">
                <a:pos x="wd2" y="hd2"/>
              </a:cxn>
              <a:cxn ang="5400000">
                <a:pos x="wd2" y="hd2"/>
              </a:cxn>
              <a:cxn ang="10800000">
                <a:pos x="wd2" y="hd2"/>
              </a:cxn>
              <a:cxn ang="16200000">
                <a:pos x="wd2" y="hd2"/>
              </a:cxn>
            </a:cxnLst>
            <a:rect l="0" t="0" r="r" b="b"/>
            <a:pathLst>
              <a:path w="21600" h="21600" extrusionOk="0">
                <a:moveTo>
                  <a:pt x="10817" y="0"/>
                </a:moveTo>
                <a:lnTo>
                  <a:pt x="25" y="5323"/>
                </a:lnTo>
                <a:lnTo>
                  <a:pt x="0" y="16092"/>
                </a:lnTo>
                <a:lnTo>
                  <a:pt x="10727" y="21600"/>
                </a:lnTo>
                <a:lnTo>
                  <a:pt x="21587" y="16119"/>
                </a:lnTo>
                <a:lnTo>
                  <a:pt x="21600" y="5395"/>
                </a:lnTo>
                <a:lnTo>
                  <a:pt x="10817" y="0"/>
                </a:lnTo>
                <a:close/>
              </a:path>
            </a:pathLst>
          </a:custGeom>
          <a:ln w="12700">
            <a:solidFill>
              <a:srgbClr val="FFFFFF">
                <a:alpha val="8949"/>
              </a:srgbClr>
            </a:solidFill>
          </a:ln>
          <a:effectLst>
            <a:outerShdw blurRad="38100" dist="12700" dir="5400000" rotWithShape="0">
              <a:srgbClr val="000000">
                <a:alpha val="16149"/>
              </a:srgbClr>
            </a:outerShdw>
          </a:effectLst>
        </p:spPr>
        <p:txBody>
          <a:bodyPr lIns="48000" tIns="48000" rIns="48000" bIns="48000"/>
          <a:lstStyle/>
          <a:p>
            <a:pPr defTabSz="914620" hangingPunct="0">
              <a:defRPr sz="1200">
                <a:solidFill>
                  <a:srgbClr val="000000"/>
                </a:solidFill>
              </a:defRPr>
            </a:pPr>
            <a:endParaRPr sz="1600" kern="0">
              <a:solidFill>
                <a:srgbClr val="000000"/>
              </a:solidFill>
              <a:latin typeface="IBM Plex Sans Light"/>
              <a:sym typeface="IBM Plex Sans Light"/>
            </a:endParaRPr>
          </a:p>
        </p:txBody>
      </p:sp>
      <p:sp>
        <p:nvSpPr>
          <p:cNvPr id="2744" name="TextBox 1"/>
          <p:cNvSpPr txBox="1"/>
          <p:nvPr/>
        </p:nvSpPr>
        <p:spPr>
          <a:xfrm>
            <a:off x="771128" y="2156475"/>
            <a:ext cx="7295101" cy="1333564"/>
          </a:xfrm>
          <a:prstGeom prst="rect">
            <a:avLst/>
          </a:prstGeom>
          <a:ln w="12700">
            <a:miter lim="400000"/>
          </a:ln>
          <a:extLst>
            <a:ext uri="{C572A759-6A51-4108-AA02-DFA0A04FC94B}">
              <ma14:wrappingTextBoxFlag xmlns="" xmlns:ma14="http://schemas.microsoft.com/office/mac/drawingml/2011/main" val="1"/>
            </a:ext>
          </a:extLst>
        </p:spPr>
        <p:txBody>
          <a:bodyPr lIns="60957" tIns="60957" rIns="60957" bIns="60957">
            <a:spAutoFit/>
          </a:bodyPr>
          <a:lstStyle/>
          <a:p>
            <a:pPr defTabSz="914620" hangingPunct="0">
              <a:defRPr sz="5900"/>
            </a:pPr>
            <a:r>
              <a:rPr sz="7200" kern="0" dirty="0" err="1">
                <a:solidFill>
                  <a:srgbClr val="FFFFFF"/>
                </a:solidFill>
                <a:latin typeface="IBM Plex Sans Light"/>
                <a:sym typeface="IBM Plex Sans Light"/>
              </a:rPr>
              <a:t>Project</a:t>
            </a:r>
            <a:r>
              <a:rPr sz="7200" kern="0" dirty="0" err="1">
                <a:solidFill>
                  <a:srgbClr val="FFFFFF"/>
                </a:solidFill>
                <a:latin typeface="IBM Plex Sans Medium"/>
                <a:ea typeface="IBM Plex Sans Medium"/>
                <a:cs typeface="IBM Plex Sans Medium"/>
                <a:sym typeface="IBM Plex Sans Medium"/>
              </a:rPr>
              <a:t>Nazare</a:t>
            </a:r>
            <a:r>
              <a:rPr sz="7866" b="1" kern="0" dirty="0">
                <a:solidFill>
                  <a:srgbClr val="FFFFFF"/>
                </a:solidFill>
                <a:latin typeface="IBM Plex Sans"/>
                <a:ea typeface="IBM Plex Sans"/>
                <a:cs typeface="IBM Plex Sans"/>
                <a:sym typeface="IBM Plex Sans"/>
              </a:rPr>
              <a:t> </a:t>
            </a:r>
          </a:p>
        </p:txBody>
      </p:sp>
    </p:spTree>
    <p:extLst>
      <p:ext uri="{BB962C8B-B14F-4D97-AF65-F5344CB8AC3E}">
        <p14:creationId xmlns:p14="http://schemas.microsoft.com/office/powerpoint/2010/main" val="838033383"/>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757" name="Footer Placeholder 6"/>
          <p:cNvSpPr txBox="1"/>
          <p:nvPr/>
        </p:nvSpPr>
        <p:spPr>
          <a:xfrm>
            <a:off x="304887" y="6433437"/>
            <a:ext cx="5486315" cy="123111"/>
          </a:xfrm>
          <a:prstGeom prst="rect">
            <a:avLst/>
          </a:prstGeom>
          <a:ln w="12700">
            <a:miter lim="400000"/>
          </a:ln>
          <a:extLst>
            <a:ext uri="{C572A759-6A51-4108-AA02-DFA0A04FC94B}">
              <ma14:wrappingTextBoxFlag xmlns="" xmlns:ma14="http://schemas.microsoft.com/office/mac/drawingml/2011/main" val="1"/>
            </a:ext>
          </a:extLst>
        </p:spPr>
        <p:txBody>
          <a:bodyPr lIns="0" tIns="0" rIns="0" bIns="0" anchor="ctr">
            <a:spAutoFit/>
          </a:bodyPr>
          <a:lstStyle>
            <a:lvl1pPr defTabSz="685782">
              <a:defRPr sz="600">
                <a:latin typeface="IBM Plex Sans"/>
                <a:ea typeface="IBM Plex Sans"/>
                <a:cs typeface="IBM Plex Sans"/>
                <a:sym typeface="IBM Plex Sans"/>
              </a:defRPr>
            </a:lvl1pPr>
          </a:lstStyle>
          <a:p>
            <a:pPr defTabSz="914353" hangingPunct="0">
              <a:defRPr/>
            </a:pPr>
            <a:r>
              <a:rPr sz="800" kern="0">
                <a:solidFill>
                  <a:srgbClr val="FFFFFF"/>
                </a:solidFill>
              </a:rPr>
              <a:t>IBM Cloud / October 2018 /© 2018 IBM Corporation</a:t>
            </a:r>
          </a:p>
        </p:txBody>
      </p:sp>
      <p:pic>
        <p:nvPicPr>
          <p:cNvPr id="2758" name="Picture Placeholder 10" descr="Picture Placeholder 10"/>
          <p:cNvPicPr>
            <a:picLocks noGrp="1" noChangeAspect="1"/>
          </p:cNvPicPr>
          <p:nvPr>
            <p:ph type="pic" idx="13"/>
          </p:nvPr>
        </p:nvPicPr>
        <p:blipFill>
          <a:blip r:embed="rId3"/>
          <a:srcRect l="30521" r="6207"/>
          <a:stretch>
            <a:fillRect/>
          </a:stretch>
        </p:blipFill>
        <p:spPr>
          <a:xfrm>
            <a:off x="6095998" y="0"/>
            <a:ext cx="6514812" cy="6858000"/>
          </a:xfrm>
          <a:prstGeom prst="rect">
            <a:avLst/>
          </a:prstGeom>
        </p:spPr>
      </p:pic>
      <p:sp>
        <p:nvSpPr>
          <p:cNvPr id="2759" name="Title 4"/>
          <p:cNvSpPr txBox="1">
            <a:spLocks noGrp="1"/>
          </p:cNvSpPr>
          <p:nvPr>
            <p:ph type="title"/>
          </p:nvPr>
        </p:nvSpPr>
        <p:spPr>
          <a:xfrm>
            <a:off x="1129691" y="268223"/>
            <a:ext cx="4673703" cy="1072899"/>
          </a:xfrm>
          <a:prstGeom prst="rect">
            <a:avLst/>
          </a:prstGeom>
        </p:spPr>
        <p:txBody>
          <a:bodyPr/>
          <a:lstStyle/>
          <a:p>
            <a:pPr defTabSz="902184">
              <a:lnSpc>
                <a:spcPct val="100000"/>
              </a:lnSpc>
              <a:spcBef>
                <a:spcPts val="533"/>
              </a:spcBef>
              <a:defRPr sz="2072">
                <a:latin typeface="IBM Plex Sans SemiBold"/>
                <a:ea typeface="IBM Plex Sans SemiBold"/>
                <a:cs typeface="IBM Plex Sans SemiBold"/>
                <a:sym typeface="IBM Plex Sans SemiBold"/>
              </a:defRPr>
            </a:pPr>
            <a:r>
              <a:rPr dirty="0">
                <a:solidFill>
                  <a:schemeClr val="bg1"/>
                </a:solidFill>
              </a:rPr>
              <a:t>The journey to cloud</a:t>
            </a:r>
            <a:br>
              <a:rPr dirty="0">
                <a:solidFill>
                  <a:schemeClr val="bg1"/>
                </a:solidFill>
              </a:rPr>
            </a:br>
            <a:r>
              <a:rPr sz="1776" dirty="0">
                <a:solidFill>
                  <a:schemeClr val="bg1"/>
                </a:solidFill>
                <a:latin typeface="+mn-lt"/>
                <a:ea typeface="+mn-ea"/>
                <a:cs typeface="+mn-cs"/>
                <a:sym typeface="IBM Plex Sans Light"/>
              </a:rPr>
              <a:t>Agility, Automation, &amp; Self-Service</a:t>
            </a:r>
            <a:br>
              <a:rPr sz="1776" dirty="0">
                <a:solidFill>
                  <a:schemeClr val="bg1"/>
                </a:solidFill>
                <a:latin typeface="+mn-lt"/>
                <a:ea typeface="+mn-ea"/>
                <a:cs typeface="+mn-cs"/>
                <a:sym typeface="IBM Plex Sans Light"/>
              </a:rPr>
            </a:br>
            <a:endParaRPr sz="1776" dirty="0">
              <a:solidFill>
                <a:schemeClr val="bg1"/>
              </a:solidFill>
              <a:latin typeface="+mn-lt"/>
              <a:ea typeface="+mn-ea"/>
              <a:cs typeface="+mn-cs"/>
              <a:sym typeface="IBM Plex Sans Light"/>
            </a:endParaRPr>
          </a:p>
        </p:txBody>
      </p:sp>
      <p:sp>
        <p:nvSpPr>
          <p:cNvPr id="2760" name="Slide Number Placeholder 1"/>
          <p:cNvSpPr txBox="1">
            <a:spLocks noGrp="1"/>
          </p:cNvSpPr>
          <p:nvPr>
            <p:ph type="sldNum" sz="quarter" idx="2"/>
          </p:nvPr>
        </p:nvSpPr>
        <p:spPr>
          <a:xfrm>
            <a:off x="11717775" y="6410325"/>
            <a:ext cx="169335" cy="169335"/>
          </a:xfrm>
          <a:prstGeom prst="rect">
            <a:avLst/>
          </a:prstGeom>
          <a:extLst>
            <a:ext uri="{C572A759-6A51-4108-AA02-DFA0A04FC94B}">
              <ma14:wrappingTextBoxFlag xmlns="" xmlns:ma14="http://schemas.microsoft.com/office/mac/drawingml/2011/main" val="1"/>
            </a:ext>
          </a:extLst>
        </p:spPr>
        <p:txBody>
          <a:bodyPr/>
          <a:lstStyle>
            <a:lvl1pPr defTabSz="914353">
              <a:defRPr>
                <a:latin typeface="IBM Plex Sans"/>
                <a:ea typeface="IBM Plex Sans"/>
                <a:cs typeface="IBM Plex Sans"/>
                <a:sym typeface="IBM Plex Sans"/>
              </a:defRPr>
            </a:lvl1pPr>
          </a:lstStyle>
          <a:p>
            <a:pPr hangingPunct="0">
              <a:defRPr/>
            </a:pPr>
            <a:fld id="{86CB4B4D-7CA3-9044-876B-883B54F8677D}" type="slidenum">
              <a:rPr sz="800" kern="0">
                <a:solidFill>
                  <a:srgbClr val="FFFFFF"/>
                </a:solidFill>
              </a:rPr>
              <a:pPr hangingPunct="0">
                <a:defRPr/>
              </a:pPr>
              <a:t>2</a:t>
            </a:fld>
            <a:endParaRPr sz="800" kern="0">
              <a:solidFill>
                <a:srgbClr val="FFFFFF"/>
              </a:solidFill>
            </a:endParaRPr>
          </a:p>
        </p:txBody>
      </p:sp>
      <p:sp>
        <p:nvSpPr>
          <p:cNvPr id="2761" name="Rectangle 3"/>
          <p:cNvSpPr txBox="1"/>
          <p:nvPr/>
        </p:nvSpPr>
        <p:spPr>
          <a:xfrm>
            <a:off x="280415" y="1551159"/>
            <a:ext cx="5522979" cy="1708481"/>
          </a:xfrm>
          <a:prstGeom prst="rect">
            <a:avLst/>
          </a:prstGeom>
          <a:solidFill>
            <a:schemeClr val="tx1"/>
          </a:solidFill>
          <a:ln w="12700">
            <a:miter lim="400000"/>
          </a:ln>
          <a:extLst>
            <a:ext uri="{C572A759-6A51-4108-AA02-DFA0A04FC94B}">
              <ma14:wrappingTextBoxFlag xmlns="" xmlns:ma14="http://schemas.microsoft.com/office/mac/drawingml/2011/main" val="1"/>
            </a:ext>
          </a:extLst>
        </p:spPr>
        <p:txBody>
          <a:bodyPr lIns="60959" rIns="60959">
            <a:spAutoFit/>
          </a:bodyPr>
          <a:lstStyle/>
          <a:p>
            <a:pPr defTabSz="914377" hangingPunct="0">
              <a:spcBef>
                <a:spcPts val="667"/>
              </a:spcBef>
              <a:defRPr sz="1400"/>
            </a:pPr>
            <a:r>
              <a:rPr sz="1867" kern="0" dirty="0">
                <a:solidFill>
                  <a:srgbClr val="FFFFFF"/>
                </a:solidFill>
                <a:latin typeface="IBM Plex Sans Light"/>
                <a:sym typeface="IBM Plex Sans Light"/>
              </a:rPr>
              <a:t>To succeed, enterprises must  </a:t>
            </a:r>
            <a:endParaRPr sz="1867" kern="0" dirty="0">
              <a:solidFill>
                <a:srgbClr val="000000"/>
              </a:solidFill>
              <a:latin typeface="IBM Plex Sans Light"/>
              <a:sym typeface="IBM Plex Sans Light"/>
            </a:endParaRPr>
          </a:p>
          <a:p>
            <a:pPr marL="380990" indent="-380990" defTabSz="914377" hangingPunct="0">
              <a:spcBef>
                <a:spcPts val="667"/>
              </a:spcBef>
              <a:buSzPct val="100000"/>
              <a:buFontTx/>
              <a:buChar char="▪"/>
              <a:defRPr sz="1400"/>
            </a:pPr>
            <a:r>
              <a:rPr sz="1867" kern="0" dirty="0">
                <a:solidFill>
                  <a:srgbClr val="FFFFFF"/>
                </a:solidFill>
                <a:latin typeface="IBM Plex Sans Light"/>
                <a:sym typeface="IBM Plex Sans Light"/>
              </a:rPr>
              <a:t>Modernize without undermining  current functionality</a:t>
            </a:r>
            <a:endParaRPr sz="1867" kern="0" dirty="0">
              <a:solidFill>
                <a:srgbClr val="000000"/>
              </a:solidFill>
              <a:latin typeface="IBM Plex Sans Light"/>
              <a:sym typeface="IBM Plex Sans Light"/>
            </a:endParaRPr>
          </a:p>
          <a:p>
            <a:pPr marL="380990" indent="-380990" defTabSz="914377" hangingPunct="0">
              <a:spcBef>
                <a:spcPts val="667"/>
              </a:spcBef>
              <a:buSzPct val="100000"/>
              <a:buFontTx/>
              <a:buChar char="▪"/>
              <a:defRPr sz="1400"/>
            </a:pPr>
            <a:r>
              <a:rPr sz="1867" kern="0" dirty="0">
                <a:solidFill>
                  <a:srgbClr val="FFFFFF"/>
                </a:solidFill>
                <a:latin typeface="IBM Plex Sans Light"/>
                <a:sym typeface="IBM Plex Sans Light"/>
              </a:rPr>
              <a:t>Build applications that are digital native/cloud native</a:t>
            </a:r>
          </a:p>
        </p:txBody>
      </p:sp>
      <p:sp>
        <p:nvSpPr>
          <p:cNvPr id="2762" name="Rectangle 107"/>
          <p:cNvSpPr txBox="1"/>
          <p:nvPr/>
        </p:nvSpPr>
        <p:spPr>
          <a:xfrm>
            <a:off x="3508911" y="6351360"/>
            <a:ext cx="2842327" cy="256545"/>
          </a:xfrm>
          <a:prstGeom prst="rect">
            <a:avLst/>
          </a:prstGeom>
          <a:ln w="12700">
            <a:miter lim="400000"/>
          </a:ln>
          <a:extLst>
            <a:ext uri="{C572A759-6A51-4108-AA02-DFA0A04FC94B}">
              <ma14:wrappingTextBoxFlag xmlns="" xmlns:ma14="http://schemas.microsoft.com/office/mac/drawingml/2011/main" val="1"/>
            </a:ext>
          </a:extLst>
        </p:spPr>
        <p:txBody>
          <a:bodyPr lIns="60959" rIns="60959">
            <a:spAutoFit/>
          </a:bodyPr>
          <a:lstStyle>
            <a:lvl1pPr defTabSz="457189">
              <a:defRPr sz="800"/>
            </a:lvl1pPr>
          </a:lstStyle>
          <a:p>
            <a:pPr defTabSz="609570" hangingPunct="0">
              <a:defRPr/>
            </a:pPr>
            <a:r>
              <a:rPr sz="1067" kern="0" dirty="0">
                <a:solidFill>
                  <a:srgbClr val="FFFFFF"/>
                </a:solidFill>
                <a:latin typeface="IBM Plex Sans Light"/>
                <a:sym typeface="IBM Plex Sans Light"/>
              </a:rPr>
              <a:t>1, 2, 3  Sources: IDC, BMC, Microfocus</a:t>
            </a:r>
          </a:p>
        </p:txBody>
      </p:sp>
      <p:sp>
        <p:nvSpPr>
          <p:cNvPr id="2763" name="TextBox 109"/>
          <p:cNvSpPr txBox="1"/>
          <p:nvPr/>
        </p:nvSpPr>
        <p:spPr>
          <a:xfrm>
            <a:off x="1483321" y="3549451"/>
            <a:ext cx="3126180" cy="830997"/>
          </a:xfrm>
          <a:prstGeom prst="rect">
            <a:avLst/>
          </a:prstGeom>
          <a:ln w="12700">
            <a:miter lim="400000"/>
          </a:ln>
          <a:extLst>
            <a:ext uri="{C572A759-6A51-4108-AA02-DFA0A04FC94B}">
              <ma14:wrappingTextBoxFlag xmlns="" xmlns:ma14="http://schemas.microsoft.com/office/mac/drawingml/2011/main" val="1"/>
            </a:ext>
          </a:extLst>
        </p:spPr>
        <p:txBody>
          <a:bodyPr lIns="60959" rIns="60959">
            <a:spAutoFit/>
          </a:bodyPr>
          <a:lstStyle/>
          <a:p>
            <a:pPr defTabSz="914377" hangingPunct="0">
              <a:spcBef>
                <a:spcPts val="667"/>
              </a:spcBef>
              <a:defRPr sz="1200"/>
            </a:pPr>
            <a:r>
              <a:rPr sz="1600" kern="0">
                <a:solidFill>
                  <a:srgbClr val="FFFFFF"/>
                </a:solidFill>
                <a:latin typeface="IBM Plex Sans Light"/>
                <a:sym typeface="IBM Plex Sans Light"/>
              </a:rPr>
              <a:t>Z customers say application modernization is a priority in the next year</a:t>
            </a:r>
            <a:r>
              <a:rPr sz="1600" kern="0" baseline="30000">
                <a:solidFill>
                  <a:srgbClr val="FFFFFF"/>
                </a:solidFill>
                <a:latin typeface="IBM Plex Sans Light"/>
                <a:sym typeface="IBM Plex Sans Light"/>
              </a:rPr>
              <a:t>2</a:t>
            </a:r>
          </a:p>
        </p:txBody>
      </p:sp>
      <p:sp>
        <p:nvSpPr>
          <p:cNvPr id="2764" name="TextBox 112"/>
          <p:cNvSpPr txBox="1"/>
          <p:nvPr/>
        </p:nvSpPr>
        <p:spPr>
          <a:xfrm>
            <a:off x="443491" y="3923812"/>
            <a:ext cx="936920" cy="371512"/>
          </a:xfrm>
          <a:prstGeom prst="rect">
            <a:avLst/>
          </a:prstGeom>
          <a:ln w="12700">
            <a:miter lim="400000"/>
          </a:ln>
          <a:extLst>
            <a:ext uri="{C572A759-6A51-4108-AA02-DFA0A04FC94B}">
              <ma14:wrappingTextBoxFlag xmlns="" xmlns:ma14="http://schemas.microsoft.com/office/mac/drawingml/2011/main" val="1"/>
            </a:ext>
          </a:extLst>
        </p:spPr>
        <p:txBody>
          <a:bodyPr lIns="60959" rIns="60959">
            <a:spAutoFit/>
          </a:bodyPr>
          <a:lstStyle>
            <a:lvl1pPr algn="ctr" defTabSz="685800">
              <a:lnSpc>
                <a:spcPts val="1500"/>
              </a:lnSpc>
              <a:defRPr sz="2000">
                <a:latin typeface="IBM Plex Mono"/>
                <a:ea typeface="IBM Plex Mono"/>
                <a:cs typeface="IBM Plex Mono"/>
                <a:sym typeface="IBM Plex Mono"/>
              </a:defRPr>
            </a:lvl1pPr>
          </a:lstStyle>
          <a:p>
            <a:pPr defTabSz="914377" hangingPunct="0">
              <a:lnSpc>
                <a:spcPts val="2000"/>
              </a:lnSpc>
              <a:defRPr/>
            </a:pPr>
            <a:r>
              <a:rPr sz="2667" kern="0">
                <a:solidFill>
                  <a:srgbClr val="FFFFFF"/>
                </a:solidFill>
              </a:rPr>
              <a:t>42%</a:t>
            </a:r>
          </a:p>
        </p:txBody>
      </p:sp>
      <p:sp>
        <p:nvSpPr>
          <p:cNvPr id="2765" name="TextBox 114"/>
          <p:cNvSpPr txBox="1"/>
          <p:nvPr/>
        </p:nvSpPr>
        <p:spPr>
          <a:xfrm>
            <a:off x="1483321" y="4843764"/>
            <a:ext cx="3126180" cy="830997"/>
          </a:xfrm>
          <a:prstGeom prst="rect">
            <a:avLst/>
          </a:prstGeom>
          <a:ln w="12700">
            <a:miter lim="400000"/>
          </a:ln>
          <a:extLst>
            <a:ext uri="{C572A759-6A51-4108-AA02-DFA0A04FC94B}">
              <ma14:wrappingTextBoxFlag xmlns="" xmlns:ma14="http://schemas.microsoft.com/office/mac/drawingml/2011/main" val="1"/>
            </a:ext>
          </a:extLst>
        </p:spPr>
        <p:txBody>
          <a:bodyPr lIns="60959" rIns="60959">
            <a:spAutoFit/>
          </a:bodyPr>
          <a:lstStyle/>
          <a:p>
            <a:pPr defTabSz="914377" hangingPunct="0">
              <a:spcBef>
                <a:spcPts val="667"/>
              </a:spcBef>
              <a:defRPr sz="1200"/>
            </a:pPr>
            <a:r>
              <a:rPr sz="1600" kern="0" dirty="0">
                <a:solidFill>
                  <a:srgbClr val="FFFFFF"/>
                </a:solidFill>
                <a:latin typeface="IBM Plex Sans Light"/>
                <a:sym typeface="IBM Plex Sans Light"/>
              </a:rPr>
              <a:t>Z customers say the inflexibility of their mainframe limits the ability of the IT dept to innovate</a:t>
            </a:r>
            <a:r>
              <a:rPr sz="1600" kern="0" baseline="30000" dirty="0">
                <a:solidFill>
                  <a:srgbClr val="FFFFFF"/>
                </a:solidFill>
                <a:latin typeface="IBM Plex Sans Light"/>
                <a:sym typeface="IBM Plex Sans Light"/>
              </a:rPr>
              <a:t>3</a:t>
            </a:r>
          </a:p>
        </p:txBody>
      </p:sp>
      <p:sp>
        <p:nvSpPr>
          <p:cNvPr id="2766" name="TextBox 117"/>
          <p:cNvSpPr txBox="1"/>
          <p:nvPr/>
        </p:nvSpPr>
        <p:spPr>
          <a:xfrm>
            <a:off x="438556" y="5262292"/>
            <a:ext cx="936920" cy="371512"/>
          </a:xfrm>
          <a:prstGeom prst="rect">
            <a:avLst/>
          </a:prstGeom>
          <a:ln w="12700">
            <a:miter lim="400000"/>
          </a:ln>
          <a:extLst>
            <a:ext uri="{C572A759-6A51-4108-AA02-DFA0A04FC94B}">
              <ma14:wrappingTextBoxFlag xmlns="" xmlns:ma14="http://schemas.microsoft.com/office/mac/drawingml/2011/main" val="1"/>
            </a:ext>
          </a:extLst>
        </p:spPr>
        <p:txBody>
          <a:bodyPr lIns="60959" rIns="60959">
            <a:spAutoFit/>
          </a:bodyPr>
          <a:lstStyle>
            <a:lvl1pPr algn="ctr" defTabSz="685800">
              <a:lnSpc>
                <a:spcPts val="1500"/>
              </a:lnSpc>
              <a:defRPr sz="2000">
                <a:latin typeface="IBM Plex Mono"/>
                <a:ea typeface="IBM Plex Mono"/>
                <a:cs typeface="IBM Plex Mono"/>
                <a:sym typeface="IBM Plex Mono"/>
              </a:defRPr>
            </a:lvl1pPr>
          </a:lstStyle>
          <a:p>
            <a:pPr defTabSz="914377" hangingPunct="0">
              <a:lnSpc>
                <a:spcPts val="2000"/>
              </a:lnSpc>
              <a:defRPr/>
            </a:pPr>
            <a:r>
              <a:rPr sz="2667" kern="0">
                <a:solidFill>
                  <a:srgbClr val="FFFFFF"/>
                </a:solidFill>
              </a:rPr>
              <a:t>71%</a:t>
            </a:r>
          </a:p>
        </p:txBody>
      </p:sp>
      <p:sp>
        <p:nvSpPr>
          <p:cNvPr id="2767" name="Circle"/>
          <p:cNvSpPr/>
          <p:nvPr/>
        </p:nvSpPr>
        <p:spPr>
          <a:xfrm>
            <a:off x="428407" y="3549374"/>
            <a:ext cx="967088" cy="967089"/>
          </a:xfrm>
          <a:prstGeom prst="ellipse">
            <a:avLst/>
          </a:prstGeom>
          <a:ln w="57150">
            <a:solidFill>
              <a:schemeClr val="accent2"/>
            </a:solidFill>
          </a:ln>
        </p:spPr>
        <p:txBody>
          <a:bodyPr lIns="48000" tIns="48000" rIns="48000" bIns="48000"/>
          <a:lstStyle/>
          <a:p>
            <a:pPr defTabSz="1219170" hangingPunct="0">
              <a:lnSpc>
                <a:spcPct val="90000"/>
              </a:lnSpc>
              <a:defRPr/>
            </a:pPr>
            <a:endParaRPr sz="1733" kern="0">
              <a:solidFill>
                <a:srgbClr val="FFFFFF"/>
              </a:solidFill>
              <a:latin typeface="IBM Plex Sans Light"/>
              <a:sym typeface="IBM Plex Sans Light"/>
            </a:endParaRPr>
          </a:p>
        </p:txBody>
      </p:sp>
      <p:sp>
        <p:nvSpPr>
          <p:cNvPr id="2768" name="Text"/>
          <p:cNvSpPr txBox="1"/>
          <p:nvPr/>
        </p:nvSpPr>
        <p:spPr>
          <a:xfrm>
            <a:off x="570034" y="3691000"/>
            <a:ext cx="683833" cy="466334"/>
          </a:xfrm>
          <a:prstGeom prst="rect">
            <a:avLst/>
          </a:prstGeom>
          <a:ln w="12700">
            <a:miter lim="400000"/>
          </a:ln>
          <a:extLst>
            <a:ext uri="{C572A759-6A51-4108-AA02-DFA0A04FC94B}">
              <ma14:wrappingTextBoxFlag xmlns="" xmlns:ma14="http://schemas.microsoft.com/office/mac/drawingml/2011/main" val="1"/>
            </a:ext>
          </a:extLst>
        </p:spPr>
        <p:txBody>
          <a:bodyPr lIns="48000" tIns="48000" rIns="48000" bIns="48000">
            <a:spAutoFit/>
          </a:bodyPr>
          <a:lstStyle>
            <a:lvl1pPr defTabSz="914400">
              <a:lnSpc>
                <a:spcPct val="90000"/>
              </a:lnSpc>
              <a:defRPr sz="2000">
                <a:solidFill>
                  <a:srgbClr val="191919"/>
                </a:solidFill>
                <a:latin typeface="HelvNeue Light for IBM"/>
                <a:ea typeface="HelvNeue Light for IBM"/>
                <a:cs typeface="HelvNeue Light for IBM"/>
                <a:sym typeface="HelvNeue Light for IBM"/>
              </a:defRPr>
            </a:lvl1pPr>
          </a:lstStyle>
          <a:p>
            <a:pPr defTabSz="1219170" hangingPunct="0">
              <a:defRPr/>
            </a:pPr>
            <a:r>
              <a:rPr sz="2667" kern="0"/>
              <a:t>   </a:t>
            </a:r>
          </a:p>
        </p:txBody>
      </p:sp>
      <p:grpSp>
        <p:nvGrpSpPr>
          <p:cNvPr id="2771" name="Oval 22"/>
          <p:cNvGrpSpPr/>
          <p:nvPr/>
        </p:nvGrpSpPr>
        <p:grpSpPr>
          <a:xfrm>
            <a:off x="423473" y="4879621"/>
            <a:ext cx="967091" cy="967091"/>
            <a:chOff x="0" y="0"/>
            <a:chExt cx="725316" cy="725316"/>
          </a:xfrm>
        </p:grpSpPr>
        <p:sp>
          <p:nvSpPr>
            <p:cNvPr id="2769" name="Circle"/>
            <p:cNvSpPr/>
            <p:nvPr/>
          </p:nvSpPr>
          <p:spPr>
            <a:xfrm>
              <a:off x="0" y="0"/>
              <a:ext cx="725316" cy="725316"/>
            </a:xfrm>
            <a:prstGeom prst="ellipse">
              <a:avLst/>
            </a:prstGeom>
            <a:noFill/>
            <a:ln w="57150" cap="flat">
              <a:solidFill>
                <a:schemeClr val="accent2"/>
              </a:solidFill>
              <a:prstDash val="solid"/>
              <a:round/>
            </a:ln>
            <a:effectLst/>
          </p:spPr>
          <p:txBody>
            <a:bodyPr wrap="square" lIns="48000" tIns="48000" rIns="48000" bIns="48000" numCol="1" anchor="t">
              <a:noAutofit/>
            </a:bodyPr>
            <a:lstStyle/>
            <a:p>
              <a:pPr defTabSz="1219170" hangingPunct="0">
                <a:lnSpc>
                  <a:spcPct val="90000"/>
                </a:lnSpc>
                <a:defRPr/>
              </a:pPr>
              <a:endParaRPr sz="1733" kern="0">
                <a:solidFill>
                  <a:srgbClr val="FFFFFF"/>
                </a:solidFill>
                <a:latin typeface="IBM Plex Sans Light"/>
                <a:sym typeface="IBM Plex Sans Light"/>
              </a:endParaRPr>
            </a:p>
          </p:txBody>
        </p:sp>
        <p:sp>
          <p:nvSpPr>
            <p:cNvPr id="2770" name="Text"/>
            <p:cNvSpPr txBox="1"/>
            <p:nvPr/>
          </p:nvSpPr>
          <p:spPr>
            <a:xfrm>
              <a:off x="106220" y="106220"/>
              <a:ext cx="512875" cy="349749"/>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square" lIns="48000" tIns="48000" rIns="48000" bIns="48000" numCol="1" anchor="t">
              <a:spAutoFit/>
            </a:bodyPr>
            <a:lstStyle>
              <a:lvl1pPr defTabSz="914400">
                <a:lnSpc>
                  <a:spcPct val="90000"/>
                </a:lnSpc>
                <a:defRPr sz="2000">
                  <a:solidFill>
                    <a:srgbClr val="191919"/>
                  </a:solidFill>
                  <a:latin typeface="HelvNeue Light for IBM"/>
                  <a:ea typeface="HelvNeue Light for IBM"/>
                  <a:cs typeface="HelvNeue Light for IBM"/>
                  <a:sym typeface="HelvNeue Light for IBM"/>
                </a:defRPr>
              </a:lvl1pPr>
            </a:lstStyle>
            <a:p>
              <a:pPr defTabSz="1219170" hangingPunct="0">
                <a:defRPr/>
              </a:pPr>
              <a:r>
                <a:rPr sz="2667" kern="0"/>
                <a:t>   </a:t>
              </a:r>
            </a:p>
          </p:txBody>
        </p:sp>
      </p:grpSp>
      <p:pic>
        <p:nvPicPr>
          <p:cNvPr id="2772" name="large icon_gray.png" descr="large icon_gray.png"/>
          <p:cNvPicPr>
            <a:picLocks noChangeAspect="1"/>
          </p:cNvPicPr>
          <p:nvPr/>
        </p:nvPicPr>
        <p:blipFill>
          <a:blip r:embed="rId4"/>
          <a:stretch>
            <a:fillRect/>
          </a:stretch>
        </p:blipFill>
        <p:spPr>
          <a:xfrm>
            <a:off x="256678" y="221268"/>
            <a:ext cx="772493" cy="772493"/>
          </a:xfrm>
          <a:prstGeom prst="rect">
            <a:avLst/>
          </a:prstGeom>
          <a:ln w="12700">
            <a:miter lim="400000"/>
          </a:ln>
        </p:spPr>
      </p:pic>
    </p:spTree>
    <p:extLst>
      <p:ext uri="{BB962C8B-B14F-4D97-AF65-F5344CB8AC3E}">
        <p14:creationId xmlns:p14="http://schemas.microsoft.com/office/powerpoint/2010/main" val="1683933213"/>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964" name="Rectangle 7"/>
          <p:cNvSpPr txBox="1">
            <a:spLocks noGrp="1"/>
          </p:cNvSpPr>
          <p:nvPr>
            <p:ph type="sldNum" sz="quarter" idx="2"/>
          </p:nvPr>
        </p:nvSpPr>
        <p:spPr>
          <a:xfrm>
            <a:off x="8912089" y="4905242"/>
            <a:ext cx="231912" cy="215336"/>
          </a:xfrm>
          <a:prstGeom prst="rect">
            <a:avLst/>
          </a:prstGeom>
          <a:ln w="12700">
            <a:miter lim="400000"/>
          </a:ln>
          <a:extLst>
            <a:ext uri="{C572A759-6A51-4108-AA02-DFA0A04FC94B}">
              <ma14:wrappingTextBoxFlag xmlns="" xmlns:ma14="http://schemas.microsoft.com/office/mac/drawingml/2011/main" val="1"/>
            </a:ext>
          </a:extLst>
        </p:spPr>
        <p:txBody>
          <a:bodyPr wrap="none" lIns="46037" tIns="46037" rIns="46037" bIns="46037" anchor="t">
            <a:spAutoFit/>
          </a:bodyPr>
          <a:lstStyle>
            <a:defPPr>
              <a:defRPr lang="en-US"/>
            </a:defPPr>
            <a:lvl1pPr marL="0" algn="r" defTabSz="457200" rtl="0" eaLnBrk="1" latinLnBrk="0" hangingPunct="1">
              <a:defRPr sz="900" kern="1200">
                <a:solidFill>
                  <a:schemeClr val="tx1"/>
                </a:solidFill>
                <a:latin typeface="Arial"/>
                <a:ea typeface="Arial"/>
                <a:cs typeface="Arial"/>
                <a:sym typeface="Arial"/>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algn="r" defTabSz="609585" hangingPunct="0">
              <a:defRPr/>
            </a:pPr>
            <a:fld id="{86CB4B4D-7CA3-9044-876B-883B54F8677D}" type="slidenum">
              <a:rPr lang="en-US" smtClean="0"/>
              <a:pPr algn="r" defTabSz="609585" hangingPunct="0">
                <a:defRPr/>
              </a:pPr>
              <a:t>3</a:t>
            </a:fld>
            <a:endParaRPr sz="1200" kern="0">
              <a:solidFill>
                <a:srgbClr val="FFFFFF"/>
              </a:solidFill>
              <a:latin typeface="Arial"/>
              <a:cs typeface="Arial"/>
              <a:sym typeface="Arial"/>
            </a:endParaRPr>
          </a:p>
        </p:txBody>
      </p:sp>
      <p:sp>
        <p:nvSpPr>
          <p:cNvPr id="2965" name="Rounded Rectangle 1"/>
          <p:cNvSpPr/>
          <p:nvPr/>
        </p:nvSpPr>
        <p:spPr>
          <a:xfrm>
            <a:off x="977295" y="2677580"/>
            <a:ext cx="9975519" cy="1689555"/>
          </a:xfrm>
          <a:prstGeom prst="roundRect">
            <a:avLst>
              <a:gd name="adj" fmla="val 0"/>
            </a:avLst>
          </a:prstGeom>
          <a:solidFill>
            <a:srgbClr val="252525"/>
          </a:solidFill>
          <a:ln w="12700">
            <a:miter lim="400000"/>
          </a:ln>
        </p:spPr>
        <p:txBody>
          <a:bodyPr lIns="48000" tIns="48000" rIns="48000" bIns="48000"/>
          <a:lstStyle/>
          <a:p>
            <a:pPr defTabSz="1219170" hangingPunct="0">
              <a:lnSpc>
                <a:spcPct val="90000"/>
              </a:lnSpc>
              <a:defRPr sz="2000">
                <a:solidFill>
                  <a:srgbClr val="191919"/>
                </a:solidFill>
                <a:latin typeface="HelvNeue Light for IBM"/>
                <a:ea typeface="HelvNeue Light for IBM"/>
                <a:cs typeface="HelvNeue Light for IBM"/>
                <a:sym typeface="HelvNeue Light for IBM"/>
              </a:defRPr>
            </a:pPr>
            <a:endParaRPr sz="2667" kern="0">
              <a:solidFill>
                <a:srgbClr val="191919"/>
              </a:solidFill>
              <a:latin typeface="HelvNeue Light for IBM"/>
              <a:sym typeface="HelvNeue Light for IBM"/>
            </a:endParaRPr>
          </a:p>
        </p:txBody>
      </p:sp>
      <p:sp>
        <p:nvSpPr>
          <p:cNvPr id="2966" name="Title 1"/>
          <p:cNvSpPr txBox="1">
            <a:spLocks noGrp="1"/>
          </p:cNvSpPr>
          <p:nvPr>
            <p:ph type="title"/>
          </p:nvPr>
        </p:nvSpPr>
        <p:spPr>
          <a:xfrm>
            <a:off x="360951" y="142732"/>
            <a:ext cx="7488668" cy="688213"/>
          </a:xfrm>
          <a:prstGeom prst="rect">
            <a:avLst/>
          </a:prstGeom>
        </p:spPr>
        <p:txBody>
          <a:bodyPr/>
          <a:lstStyle>
            <a:lvl1pPr>
              <a:defRPr sz="2000">
                <a:solidFill>
                  <a:srgbClr val="F3F3F3"/>
                </a:solidFill>
                <a:latin typeface="IBM Plex Sans SemiBold"/>
                <a:ea typeface="IBM Plex Sans SemiBold"/>
                <a:cs typeface="IBM Plex Sans SemiBold"/>
                <a:sym typeface="IBM Plex Sans SemiBold"/>
              </a:defRPr>
            </a:lvl1pPr>
          </a:lstStyle>
          <a:p>
            <a:r>
              <a:t>Proposed Nazare ecosystem</a:t>
            </a:r>
          </a:p>
        </p:txBody>
      </p:sp>
      <p:sp>
        <p:nvSpPr>
          <p:cNvPr id="2967" name="Rectangle 57"/>
          <p:cNvSpPr/>
          <p:nvPr/>
        </p:nvSpPr>
        <p:spPr>
          <a:xfrm>
            <a:off x="977295" y="4457609"/>
            <a:ext cx="9889068" cy="1689555"/>
          </a:xfrm>
          <a:prstGeom prst="rect">
            <a:avLst/>
          </a:prstGeom>
          <a:solidFill>
            <a:srgbClr val="252525"/>
          </a:solidFill>
          <a:ln w="12700">
            <a:miter lim="400000"/>
          </a:ln>
        </p:spPr>
        <p:txBody>
          <a:bodyPr lIns="48000" tIns="48000" rIns="48000" bIns="48000" anchor="ctr"/>
          <a:lstStyle/>
          <a:p>
            <a:pPr defTabSz="1219170" hangingPunct="0">
              <a:lnSpc>
                <a:spcPct val="90000"/>
              </a:lnSpc>
              <a:defRPr sz="2000">
                <a:solidFill>
                  <a:srgbClr val="191919"/>
                </a:solidFill>
                <a:latin typeface="HelvNeue Light for IBM"/>
                <a:ea typeface="HelvNeue Light for IBM"/>
                <a:cs typeface="HelvNeue Light for IBM"/>
                <a:sym typeface="HelvNeue Light for IBM"/>
              </a:defRPr>
            </a:pPr>
            <a:endParaRPr sz="2667" kern="0">
              <a:solidFill>
                <a:srgbClr val="191919"/>
              </a:solidFill>
              <a:latin typeface="HelvNeue Light for IBM"/>
              <a:sym typeface="HelvNeue Light for IBM"/>
            </a:endParaRPr>
          </a:p>
        </p:txBody>
      </p:sp>
      <p:sp>
        <p:nvSpPr>
          <p:cNvPr id="2968" name="Rectangle 58"/>
          <p:cNvSpPr txBox="1"/>
          <p:nvPr/>
        </p:nvSpPr>
        <p:spPr>
          <a:xfrm>
            <a:off x="977295" y="4675843"/>
            <a:ext cx="2702573" cy="789896"/>
          </a:xfrm>
          <a:prstGeom prst="rect">
            <a:avLst/>
          </a:prstGeom>
          <a:ln w="12700">
            <a:miter lim="400000"/>
          </a:ln>
          <a:extLst>
            <a:ext uri="{C572A759-6A51-4108-AA02-DFA0A04FC94B}">
              <ma14:wrappingTextBoxFlag xmlns="" xmlns:ma14="http://schemas.microsoft.com/office/mac/drawingml/2011/main" val="1"/>
            </a:ext>
          </a:extLst>
        </p:spPr>
        <p:txBody>
          <a:bodyPr lIns="60959" rIns="60959">
            <a:spAutoFit/>
          </a:bodyPr>
          <a:lstStyle/>
          <a:p>
            <a:pPr defTabSz="914620" hangingPunct="0">
              <a:defRPr sz="1400">
                <a:solidFill>
                  <a:srgbClr val="F3F3F3"/>
                </a:solidFill>
              </a:defRPr>
            </a:pPr>
            <a:r>
              <a:rPr sz="1867" kern="0">
                <a:solidFill>
                  <a:srgbClr val="F3F3F3"/>
                </a:solidFill>
                <a:latin typeface="IBM Plex Sans Light"/>
                <a:sym typeface="IBM Plex Sans Light"/>
              </a:rPr>
              <a:t>Hybrid Infrastructure</a:t>
            </a:r>
            <a:endParaRPr sz="1867" kern="0">
              <a:solidFill>
                <a:srgbClr val="000000"/>
              </a:solidFill>
              <a:latin typeface="IBM Plex Sans Light"/>
              <a:sym typeface="IBM Plex Sans Light"/>
            </a:endParaRPr>
          </a:p>
          <a:p>
            <a:pPr defTabSz="914620" hangingPunct="0">
              <a:defRPr sz="1000">
                <a:solidFill>
                  <a:srgbClr val="F3F3F3"/>
                </a:solidFill>
              </a:defRPr>
            </a:pPr>
            <a:r>
              <a:rPr sz="1333" kern="0">
                <a:solidFill>
                  <a:srgbClr val="F3F3F3"/>
                </a:solidFill>
                <a:latin typeface="IBM Plex Sans Light"/>
                <a:sym typeface="IBM Plex Sans Light"/>
              </a:rPr>
              <a:t>(On-prem, public and private cloud)</a:t>
            </a:r>
          </a:p>
        </p:txBody>
      </p:sp>
      <p:sp>
        <p:nvSpPr>
          <p:cNvPr id="2969" name="Rectangle 73"/>
          <p:cNvSpPr/>
          <p:nvPr/>
        </p:nvSpPr>
        <p:spPr>
          <a:xfrm>
            <a:off x="3679867" y="4465727"/>
            <a:ext cx="7617469" cy="1681437"/>
          </a:xfrm>
          <a:prstGeom prst="rect">
            <a:avLst/>
          </a:prstGeom>
          <a:solidFill>
            <a:srgbClr val="3D3D3D"/>
          </a:solidFill>
          <a:ln w="12700">
            <a:miter lim="400000"/>
          </a:ln>
        </p:spPr>
        <p:txBody>
          <a:bodyPr lIns="48000" tIns="48000" rIns="48000" bIns="48000"/>
          <a:lstStyle/>
          <a:p>
            <a:pPr defTabSz="1219170" hangingPunct="0">
              <a:lnSpc>
                <a:spcPct val="90000"/>
              </a:lnSpc>
              <a:defRPr sz="2000">
                <a:solidFill>
                  <a:srgbClr val="191919"/>
                </a:solidFill>
                <a:latin typeface="HelvNeue Light for IBM"/>
                <a:ea typeface="HelvNeue Light for IBM"/>
                <a:cs typeface="HelvNeue Light for IBM"/>
                <a:sym typeface="HelvNeue Light for IBM"/>
              </a:defRPr>
            </a:pPr>
            <a:endParaRPr sz="2667" kern="0">
              <a:solidFill>
                <a:srgbClr val="191919"/>
              </a:solidFill>
              <a:latin typeface="HelvNeue Light for IBM"/>
              <a:sym typeface="HelvNeue Light for IBM"/>
            </a:endParaRPr>
          </a:p>
        </p:txBody>
      </p:sp>
      <p:sp>
        <p:nvSpPr>
          <p:cNvPr id="2970" name="Rectangle 77"/>
          <p:cNvSpPr txBox="1"/>
          <p:nvPr/>
        </p:nvSpPr>
        <p:spPr>
          <a:xfrm>
            <a:off x="977297" y="3146309"/>
            <a:ext cx="2702575" cy="666977"/>
          </a:xfrm>
          <a:prstGeom prst="rect">
            <a:avLst/>
          </a:prstGeom>
          <a:ln w="12700">
            <a:miter lim="400000"/>
          </a:ln>
          <a:extLst>
            <a:ext uri="{C572A759-6A51-4108-AA02-DFA0A04FC94B}">
              <ma14:wrappingTextBoxFlag xmlns="" xmlns:ma14="http://schemas.microsoft.com/office/mac/drawingml/2011/main" val="1"/>
            </a:ext>
          </a:extLst>
        </p:spPr>
        <p:txBody>
          <a:bodyPr lIns="60959" rIns="60959">
            <a:spAutoFit/>
          </a:bodyPr>
          <a:lstStyle>
            <a:lvl1pPr>
              <a:defRPr sz="1400">
                <a:solidFill>
                  <a:srgbClr val="DCDCDC"/>
                </a:solidFill>
              </a:defRPr>
            </a:lvl1pPr>
          </a:lstStyle>
          <a:p>
            <a:pPr defTabSz="914620" hangingPunct="0">
              <a:defRPr/>
            </a:pPr>
            <a:r>
              <a:rPr sz="1867" kern="0">
                <a:latin typeface="IBM Plex Sans Light"/>
                <a:sym typeface="IBM Plex Sans Light"/>
              </a:rPr>
              <a:t>Proposed Nazare Services</a:t>
            </a:r>
          </a:p>
        </p:txBody>
      </p:sp>
      <p:sp>
        <p:nvSpPr>
          <p:cNvPr id="2971" name="Rectangle 78"/>
          <p:cNvSpPr/>
          <p:nvPr/>
        </p:nvSpPr>
        <p:spPr>
          <a:xfrm>
            <a:off x="3679870" y="2677580"/>
            <a:ext cx="7617468" cy="1675851"/>
          </a:xfrm>
          <a:prstGeom prst="rect">
            <a:avLst/>
          </a:prstGeom>
          <a:solidFill>
            <a:srgbClr val="3D3D3D"/>
          </a:solidFill>
          <a:ln w="12700">
            <a:miter lim="400000"/>
          </a:ln>
        </p:spPr>
        <p:txBody>
          <a:bodyPr lIns="48000" tIns="48000" rIns="48000" bIns="48000"/>
          <a:lstStyle/>
          <a:p>
            <a:pPr defTabSz="1219170" hangingPunct="0">
              <a:lnSpc>
                <a:spcPct val="90000"/>
              </a:lnSpc>
              <a:defRPr sz="2000">
                <a:solidFill>
                  <a:srgbClr val="191919"/>
                </a:solidFill>
                <a:latin typeface="HelvNeue Light for IBM"/>
                <a:ea typeface="HelvNeue Light for IBM"/>
                <a:cs typeface="HelvNeue Light for IBM"/>
                <a:sym typeface="HelvNeue Light for IBM"/>
              </a:defRPr>
            </a:pPr>
            <a:endParaRPr sz="2667" kern="0">
              <a:solidFill>
                <a:srgbClr val="191919"/>
              </a:solidFill>
              <a:latin typeface="HelvNeue Light for IBM"/>
              <a:sym typeface="HelvNeue Light for IBM"/>
            </a:endParaRPr>
          </a:p>
        </p:txBody>
      </p:sp>
      <p:sp>
        <p:nvSpPr>
          <p:cNvPr id="2972" name="TextBox 11"/>
          <p:cNvSpPr txBox="1"/>
          <p:nvPr/>
        </p:nvSpPr>
        <p:spPr>
          <a:xfrm>
            <a:off x="4059337" y="3722970"/>
            <a:ext cx="675537" cy="256545"/>
          </a:xfrm>
          <a:prstGeom prst="rect">
            <a:avLst/>
          </a:prstGeom>
          <a:ln w="12700">
            <a:miter lim="400000"/>
          </a:ln>
          <a:extLst>
            <a:ext uri="{C572A759-6A51-4108-AA02-DFA0A04FC94B}">
              <ma14:wrappingTextBoxFlag xmlns="" xmlns:ma14="http://schemas.microsoft.com/office/mac/drawingml/2011/main" val="1"/>
            </a:ext>
          </a:extLst>
        </p:spPr>
        <p:txBody>
          <a:bodyPr lIns="60959" rIns="60959">
            <a:spAutoFit/>
          </a:bodyPr>
          <a:lstStyle>
            <a:lvl1pPr>
              <a:defRPr sz="800">
                <a:latin typeface="IBM Plex Sans"/>
                <a:ea typeface="IBM Plex Sans"/>
                <a:cs typeface="IBM Plex Sans"/>
                <a:sym typeface="IBM Plex Sans"/>
              </a:defRPr>
            </a:lvl1pPr>
          </a:lstStyle>
          <a:p>
            <a:pPr defTabSz="914620" hangingPunct="0">
              <a:defRPr/>
            </a:pPr>
            <a:r>
              <a:rPr sz="1067" kern="0">
                <a:solidFill>
                  <a:srgbClr val="FFFFFF"/>
                </a:solidFill>
              </a:rPr>
              <a:t>IDE</a:t>
            </a:r>
          </a:p>
        </p:txBody>
      </p:sp>
      <p:sp>
        <p:nvSpPr>
          <p:cNvPr id="2973" name="TextBox 124"/>
          <p:cNvSpPr txBox="1"/>
          <p:nvPr/>
        </p:nvSpPr>
        <p:spPr>
          <a:xfrm>
            <a:off x="4780293" y="3722970"/>
            <a:ext cx="675537" cy="256545"/>
          </a:xfrm>
          <a:prstGeom prst="rect">
            <a:avLst/>
          </a:prstGeom>
          <a:ln w="12700">
            <a:miter lim="400000"/>
          </a:ln>
          <a:extLst>
            <a:ext uri="{C572A759-6A51-4108-AA02-DFA0A04FC94B}">
              <ma14:wrappingTextBoxFlag xmlns="" xmlns:ma14="http://schemas.microsoft.com/office/mac/drawingml/2011/main" val="1"/>
            </a:ext>
          </a:extLst>
        </p:spPr>
        <p:txBody>
          <a:bodyPr lIns="60959" rIns="60959">
            <a:spAutoFit/>
          </a:bodyPr>
          <a:lstStyle>
            <a:lvl1pPr>
              <a:defRPr sz="800">
                <a:latin typeface="IBM Plex Sans"/>
                <a:ea typeface="IBM Plex Sans"/>
                <a:cs typeface="IBM Plex Sans"/>
                <a:sym typeface="IBM Plex Sans"/>
              </a:defRPr>
            </a:lvl1pPr>
          </a:lstStyle>
          <a:p>
            <a:pPr defTabSz="914620" hangingPunct="0">
              <a:defRPr/>
            </a:pPr>
            <a:r>
              <a:rPr sz="1067" kern="0">
                <a:solidFill>
                  <a:srgbClr val="FFFFFF"/>
                </a:solidFill>
              </a:rPr>
              <a:t>Debug</a:t>
            </a:r>
          </a:p>
        </p:txBody>
      </p:sp>
      <p:sp>
        <p:nvSpPr>
          <p:cNvPr id="2974" name="TextBox 125"/>
          <p:cNvSpPr txBox="1"/>
          <p:nvPr/>
        </p:nvSpPr>
        <p:spPr>
          <a:xfrm>
            <a:off x="5530217" y="3761672"/>
            <a:ext cx="839891" cy="256545"/>
          </a:xfrm>
          <a:prstGeom prst="rect">
            <a:avLst/>
          </a:prstGeom>
          <a:ln w="12700">
            <a:miter lim="400000"/>
          </a:ln>
          <a:extLst>
            <a:ext uri="{C572A759-6A51-4108-AA02-DFA0A04FC94B}">
              <ma14:wrappingTextBoxFlag xmlns="" xmlns:ma14="http://schemas.microsoft.com/office/mac/drawingml/2011/main" val="1"/>
            </a:ext>
          </a:extLst>
        </p:spPr>
        <p:txBody>
          <a:bodyPr lIns="60959" rIns="60959">
            <a:spAutoFit/>
          </a:bodyPr>
          <a:lstStyle>
            <a:lvl1pPr>
              <a:defRPr sz="800">
                <a:latin typeface="IBM Plex Sans"/>
                <a:ea typeface="IBM Plex Sans"/>
                <a:cs typeface="IBM Plex Sans"/>
                <a:sym typeface="IBM Plex Sans"/>
              </a:defRPr>
            </a:lvl1pPr>
          </a:lstStyle>
          <a:p>
            <a:pPr defTabSz="914620" hangingPunct="0">
              <a:defRPr/>
            </a:pPr>
            <a:r>
              <a:rPr sz="1067" kern="0">
                <a:solidFill>
                  <a:srgbClr val="FFFFFF"/>
                </a:solidFill>
              </a:rPr>
              <a:t>Provision</a:t>
            </a:r>
          </a:p>
        </p:txBody>
      </p:sp>
      <p:sp>
        <p:nvSpPr>
          <p:cNvPr id="2975" name="TextBox 126"/>
          <p:cNvSpPr txBox="1"/>
          <p:nvPr/>
        </p:nvSpPr>
        <p:spPr>
          <a:xfrm>
            <a:off x="6355902" y="3761673"/>
            <a:ext cx="899687" cy="420756"/>
          </a:xfrm>
          <a:prstGeom prst="rect">
            <a:avLst/>
          </a:prstGeom>
          <a:ln w="12700">
            <a:miter lim="400000"/>
          </a:ln>
          <a:extLst>
            <a:ext uri="{C572A759-6A51-4108-AA02-DFA0A04FC94B}">
              <ma14:wrappingTextBoxFlag xmlns="" xmlns:ma14="http://schemas.microsoft.com/office/mac/drawingml/2011/main" val="1"/>
            </a:ext>
          </a:extLst>
        </p:spPr>
        <p:txBody>
          <a:bodyPr lIns="60959" rIns="60959">
            <a:spAutoFit/>
          </a:bodyPr>
          <a:lstStyle/>
          <a:p>
            <a:pPr defTabSz="914620" hangingPunct="0">
              <a:defRPr sz="800">
                <a:latin typeface="IBM Plex Sans"/>
                <a:ea typeface="IBM Plex Sans"/>
                <a:cs typeface="IBM Plex Sans"/>
                <a:sym typeface="IBM Plex Sans"/>
              </a:defRPr>
            </a:pPr>
            <a:r>
              <a:rPr sz="1067" kern="0">
                <a:solidFill>
                  <a:srgbClr val="FFFFFF"/>
                </a:solidFill>
                <a:latin typeface="IBM Plex Sans"/>
                <a:sym typeface="IBM Plex Sans"/>
              </a:rPr>
              <a:t>Discovery</a:t>
            </a:r>
            <a:endParaRPr sz="1067" kern="0">
              <a:solidFill>
                <a:srgbClr val="000000"/>
              </a:solidFill>
              <a:latin typeface="IBM Plex Sans"/>
              <a:sym typeface="IBM Plex Sans"/>
            </a:endParaRPr>
          </a:p>
          <a:p>
            <a:pPr defTabSz="914620" hangingPunct="0">
              <a:defRPr sz="800">
                <a:latin typeface="IBM Plex Sans"/>
                <a:ea typeface="IBM Plex Sans"/>
                <a:cs typeface="IBM Plex Sans"/>
                <a:sym typeface="IBM Plex Sans"/>
              </a:defRPr>
            </a:pPr>
            <a:r>
              <a:rPr sz="1067" kern="0">
                <a:solidFill>
                  <a:srgbClr val="FFFFFF"/>
                </a:solidFill>
                <a:latin typeface="IBM Plex Sans"/>
                <a:sym typeface="IBM Plex Sans"/>
              </a:rPr>
              <a:t>&amp; Analysis</a:t>
            </a:r>
          </a:p>
        </p:txBody>
      </p:sp>
      <p:sp>
        <p:nvSpPr>
          <p:cNvPr id="2976" name="TextBox 127"/>
          <p:cNvSpPr txBox="1"/>
          <p:nvPr/>
        </p:nvSpPr>
        <p:spPr>
          <a:xfrm>
            <a:off x="7334330" y="3761673"/>
            <a:ext cx="668237" cy="256545"/>
          </a:xfrm>
          <a:prstGeom prst="rect">
            <a:avLst/>
          </a:prstGeom>
          <a:ln w="12700">
            <a:miter lim="400000"/>
          </a:ln>
          <a:extLst>
            <a:ext uri="{C572A759-6A51-4108-AA02-DFA0A04FC94B}">
              <ma14:wrappingTextBoxFlag xmlns="" xmlns:ma14="http://schemas.microsoft.com/office/mac/drawingml/2011/main" val="1"/>
            </a:ext>
          </a:extLst>
        </p:spPr>
        <p:txBody>
          <a:bodyPr lIns="60959" rIns="60959">
            <a:spAutoFit/>
          </a:bodyPr>
          <a:lstStyle>
            <a:lvl1pPr>
              <a:defRPr sz="800">
                <a:latin typeface="IBM Plex Sans"/>
                <a:ea typeface="IBM Plex Sans"/>
                <a:cs typeface="IBM Plex Sans"/>
                <a:sym typeface="IBM Plex Sans"/>
              </a:defRPr>
            </a:lvl1pPr>
          </a:lstStyle>
          <a:p>
            <a:pPr defTabSz="914620" hangingPunct="0">
              <a:defRPr/>
            </a:pPr>
            <a:r>
              <a:rPr sz="1067" kern="0">
                <a:solidFill>
                  <a:srgbClr val="FFFFFF"/>
                </a:solidFill>
              </a:rPr>
              <a:t>Test</a:t>
            </a:r>
          </a:p>
        </p:txBody>
      </p:sp>
      <p:sp>
        <p:nvSpPr>
          <p:cNvPr id="2977" name="TextBox 128"/>
          <p:cNvSpPr txBox="1"/>
          <p:nvPr/>
        </p:nvSpPr>
        <p:spPr>
          <a:xfrm>
            <a:off x="8080768" y="3761673"/>
            <a:ext cx="1064219" cy="256545"/>
          </a:xfrm>
          <a:prstGeom prst="rect">
            <a:avLst/>
          </a:prstGeom>
          <a:ln w="12700">
            <a:miter lim="400000"/>
          </a:ln>
          <a:extLst>
            <a:ext uri="{C572A759-6A51-4108-AA02-DFA0A04FC94B}">
              <ma14:wrappingTextBoxFlag xmlns="" xmlns:ma14="http://schemas.microsoft.com/office/mac/drawingml/2011/main" val="1"/>
            </a:ext>
          </a:extLst>
        </p:spPr>
        <p:txBody>
          <a:bodyPr lIns="60959" rIns="60959">
            <a:spAutoFit/>
          </a:bodyPr>
          <a:lstStyle>
            <a:lvl1pPr>
              <a:defRPr sz="800">
                <a:latin typeface="IBM Plex Sans"/>
                <a:ea typeface="IBM Plex Sans"/>
                <a:cs typeface="IBM Plex Sans"/>
                <a:sym typeface="IBM Plex Sans"/>
              </a:defRPr>
            </a:lvl1pPr>
          </a:lstStyle>
          <a:p>
            <a:pPr defTabSz="914620" hangingPunct="0">
              <a:defRPr/>
            </a:pPr>
            <a:r>
              <a:rPr sz="1067" kern="0">
                <a:solidFill>
                  <a:srgbClr val="FFFFFF"/>
                </a:solidFill>
              </a:rPr>
              <a:t>Insights</a:t>
            </a:r>
          </a:p>
        </p:txBody>
      </p:sp>
      <p:sp>
        <p:nvSpPr>
          <p:cNvPr id="2978" name="TextBox 129"/>
          <p:cNvSpPr txBox="1"/>
          <p:nvPr/>
        </p:nvSpPr>
        <p:spPr>
          <a:xfrm>
            <a:off x="8892367" y="3761672"/>
            <a:ext cx="1064219" cy="420756"/>
          </a:xfrm>
          <a:prstGeom prst="rect">
            <a:avLst/>
          </a:prstGeom>
          <a:ln w="12700">
            <a:miter lim="400000"/>
          </a:ln>
          <a:extLst>
            <a:ext uri="{C572A759-6A51-4108-AA02-DFA0A04FC94B}">
              <ma14:wrappingTextBoxFlag xmlns="" xmlns:ma14="http://schemas.microsoft.com/office/mac/drawingml/2011/main" val="1"/>
            </a:ext>
          </a:extLst>
        </p:spPr>
        <p:txBody>
          <a:bodyPr lIns="60959" rIns="60959">
            <a:spAutoFit/>
          </a:bodyPr>
          <a:lstStyle/>
          <a:p>
            <a:pPr defTabSz="914620" hangingPunct="0">
              <a:defRPr sz="800">
                <a:latin typeface="IBM Plex Sans"/>
                <a:ea typeface="IBM Plex Sans"/>
                <a:cs typeface="IBM Plex Sans"/>
                <a:sym typeface="IBM Plex Sans"/>
              </a:defRPr>
            </a:pPr>
            <a:r>
              <a:rPr sz="1067" kern="0">
                <a:solidFill>
                  <a:srgbClr val="FFFFFF"/>
                </a:solidFill>
                <a:latin typeface="IBM Plex Sans"/>
                <a:sym typeface="IBM Plex Sans"/>
              </a:rPr>
              <a:t>Pipeline </a:t>
            </a:r>
            <a:endParaRPr sz="1067" kern="0">
              <a:solidFill>
                <a:srgbClr val="000000"/>
              </a:solidFill>
              <a:latin typeface="IBM Plex Sans"/>
              <a:sym typeface="IBM Plex Sans"/>
            </a:endParaRPr>
          </a:p>
          <a:p>
            <a:pPr defTabSz="914620" hangingPunct="0">
              <a:defRPr sz="800">
                <a:latin typeface="IBM Plex Sans"/>
                <a:ea typeface="IBM Plex Sans"/>
                <a:cs typeface="IBM Plex Sans"/>
                <a:sym typeface="IBM Plex Sans"/>
              </a:defRPr>
            </a:pPr>
            <a:r>
              <a:rPr sz="1067" kern="0">
                <a:solidFill>
                  <a:srgbClr val="FFFFFF"/>
                </a:solidFill>
                <a:latin typeface="IBM Plex Sans"/>
                <a:sym typeface="IBM Plex Sans"/>
              </a:rPr>
              <a:t>Xtensions</a:t>
            </a:r>
          </a:p>
        </p:txBody>
      </p:sp>
      <p:sp>
        <p:nvSpPr>
          <p:cNvPr id="2979" name="TextBox 130"/>
          <p:cNvSpPr txBox="1"/>
          <p:nvPr/>
        </p:nvSpPr>
        <p:spPr>
          <a:xfrm>
            <a:off x="10043971" y="3761673"/>
            <a:ext cx="1099843" cy="256545"/>
          </a:xfrm>
          <a:prstGeom prst="rect">
            <a:avLst/>
          </a:prstGeom>
          <a:ln w="12700">
            <a:miter lim="400000"/>
          </a:ln>
          <a:extLst>
            <a:ext uri="{C572A759-6A51-4108-AA02-DFA0A04FC94B}">
              <ma14:wrappingTextBoxFlag xmlns="" xmlns:ma14="http://schemas.microsoft.com/office/mac/drawingml/2011/main" val="1"/>
            </a:ext>
          </a:extLst>
        </p:spPr>
        <p:txBody>
          <a:bodyPr lIns="60959" rIns="60959">
            <a:spAutoFit/>
          </a:bodyPr>
          <a:lstStyle>
            <a:lvl1pPr>
              <a:defRPr sz="800">
                <a:latin typeface="IBM Plex Sans"/>
                <a:ea typeface="IBM Plex Sans"/>
                <a:cs typeface="IBM Plex Sans"/>
                <a:sym typeface="IBM Plex Sans"/>
              </a:defRPr>
            </a:lvl1pPr>
          </a:lstStyle>
          <a:p>
            <a:pPr defTabSz="914620" hangingPunct="0">
              <a:defRPr/>
            </a:pPr>
            <a:r>
              <a:rPr sz="1067" kern="0">
                <a:solidFill>
                  <a:srgbClr val="FFFFFF"/>
                </a:solidFill>
              </a:rPr>
              <a:t>DevOps</a:t>
            </a:r>
          </a:p>
        </p:txBody>
      </p:sp>
      <p:sp>
        <p:nvSpPr>
          <p:cNvPr id="2980" name="TextBox 2"/>
          <p:cNvSpPr txBox="1"/>
          <p:nvPr/>
        </p:nvSpPr>
        <p:spPr>
          <a:xfrm>
            <a:off x="892645" y="1034790"/>
            <a:ext cx="10635803" cy="379656"/>
          </a:xfrm>
          <a:prstGeom prst="rect">
            <a:avLst/>
          </a:prstGeom>
          <a:ln w="12700">
            <a:miter lim="400000"/>
          </a:ln>
          <a:extLst>
            <a:ext uri="{C572A759-6A51-4108-AA02-DFA0A04FC94B}">
              <ma14:wrappingTextBoxFlag xmlns="" xmlns:ma14="http://schemas.microsoft.com/office/mac/drawingml/2011/main" val="1"/>
            </a:ext>
          </a:extLst>
        </p:spPr>
        <p:txBody>
          <a:bodyPr lIns="60959" rIns="60959">
            <a:spAutoFit/>
          </a:bodyPr>
          <a:lstStyle>
            <a:lvl1pPr>
              <a:defRPr sz="1400">
                <a:solidFill>
                  <a:srgbClr val="F3F3F3"/>
                </a:solidFill>
              </a:defRPr>
            </a:lvl1pPr>
          </a:lstStyle>
          <a:p>
            <a:pPr defTabSz="914620" hangingPunct="0">
              <a:defRPr/>
            </a:pPr>
            <a:r>
              <a:rPr sz="1867" kern="0">
                <a:latin typeface="IBM Plex Sans Light"/>
                <a:sym typeface="IBM Plex Sans Light"/>
              </a:rPr>
              <a:t>The proposed Nazare services will complement and work with existing offerings </a:t>
            </a:r>
          </a:p>
        </p:txBody>
      </p:sp>
      <p:sp>
        <p:nvSpPr>
          <p:cNvPr id="2981" name="Rectangle 42"/>
          <p:cNvSpPr txBox="1"/>
          <p:nvPr/>
        </p:nvSpPr>
        <p:spPr>
          <a:xfrm>
            <a:off x="892645" y="1652887"/>
            <a:ext cx="10588308" cy="666977"/>
          </a:xfrm>
          <a:prstGeom prst="rect">
            <a:avLst/>
          </a:prstGeom>
          <a:ln w="12700">
            <a:miter lim="400000"/>
          </a:ln>
          <a:extLst>
            <a:ext uri="{C572A759-6A51-4108-AA02-DFA0A04FC94B}">
              <ma14:wrappingTextBoxFlag xmlns="" xmlns:ma14="http://schemas.microsoft.com/office/mac/drawingml/2011/main" val="1"/>
            </a:ext>
          </a:extLst>
        </p:spPr>
        <p:txBody>
          <a:bodyPr lIns="60959" rIns="60959">
            <a:spAutoFit/>
          </a:bodyPr>
          <a:lstStyle>
            <a:lvl1pPr>
              <a:defRPr sz="1400">
                <a:solidFill>
                  <a:srgbClr val="F3F3F3"/>
                </a:solidFill>
              </a:defRPr>
            </a:lvl1pPr>
          </a:lstStyle>
          <a:p>
            <a:pPr defTabSz="914620" hangingPunct="0">
              <a:defRPr/>
            </a:pPr>
            <a:r>
              <a:rPr sz="1867" kern="0">
                <a:latin typeface="IBM Plex Sans Light"/>
                <a:sym typeface="IBM Plex Sans Light"/>
              </a:rPr>
              <a:t>Developers can use all the Nazare DevOps services or choose just what they need to complement their existing workflows</a:t>
            </a:r>
          </a:p>
        </p:txBody>
      </p:sp>
      <p:pic>
        <p:nvPicPr>
          <p:cNvPr id="2982" name="Image" descr="Image"/>
          <p:cNvPicPr>
            <a:picLocks noChangeAspect="1"/>
          </p:cNvPicPr>
          <p:nvPr/>
        </p:nvPicPr>
        <p:blipFill>
          <a:blip r:embed="rId3"/>
          <a:stretch>
            <a:fillRect/>
          </a:stretch>
        </p:blipFill>
        <p:spPr>
          <a:xfrm>
            <a:off x="7251330" y="2938781"/>
            <a:ext cx="677349" cy="675539"/>
          </a:xfrm>
          <a:prstGeom prst="rect">
            <a:avLst/>
          </a:prstGeom>
          <a:ln w="12700">
            <a:miter lim="400000"/>
          </a:ln>
        </p:spPr>
      </p:pic>
      <p:pic>
        <p:nvPicPr>
          <p:cNvPr id="2983" name="Image" descr="Image"/>
          <p:cNvPicPr>
            <a:picLocks noChangeAspect="1"/>
          </p:cNvPicPr>
          <p:nvPr/>
        </p:nvPicPr>
        <p:blipFill>
          <a:blip r:embed="rId4"/>
          <a:stretch>
            <a:fillRect/>
          </a:stretch>
        </p:blipFill>
        <p:spPr>
          <a:xfrm>
            <a:off x="8080769" y="2938782"/>
            <a:ext cx="677351" cy="675540"/>
          </a:xfrm>
          <a:prstGeom prst="rect">
            <a:avLst/>
          </a:prstGeom>
          <a:ln w="12700">
            <a:miter lim="400000"/>
          </a:ln>
        </p:spPr>
      </p:pic>
      <p:pic>
        <p:nvPicPr>
          <p:cNvPr id="2984" name="Image" descr="Image"/>
          <p:cNvPicPr>
            <a:picLocks noChangeAspect="1"/>
          </p:cNvPicPr>
          <p:nvPr/>
        </p:nvPicPr>
        <p:blipFill>
          <a:blip r:embed="rId4"/>
          <a:stretch>
            <a:fillRect/>
          </a:stretch>
        </p:blipFill>
        <p:spPr>
          <a:xfrm>
            <a:off x="6421891" y="2938781"/>
            <a:ext cx="677351" cy="675539"/>
          </a:xfrm>
          <a:prstGeom prst="rect">
            <a:avLst/>
          </a:prstGeom>
          <a:ln w="12700">
            <a:miter lim="400000"/>
          </a:ln>
        </p:spPr>
      </p:pic>
      <p:pic>
        <p:nvPicPr>
          <p:cNvPr id="2985" name="Image" descr="Image"/>
          <p:cNvPicPr>
            <a:picLocks noChangeAspect="1"/>
          </p:cNvPicPr>
          <p:nvPr/>
        </p:nvPicPr>
        <p:blipFill>
          <a:blip r:embed="rId5"/>
          <a:stretch>
            <a:fillRect/>
          </a:stretch>
        </p:blipFill>
        <p:spPr>
          <a:xfrm>
            <a:off x="5592451" y="2938781"/>
            <a:ext cx="677351" cy="675539"/>
          </a:xfrm>
          <a:prstGeom prst="rect">
            <a:avLst/>
          </a:prstGeom>
          <a:ln w="12700">
            <a:miter lim="400000"/>
          </a:ln>
        </p:spPr>
      </p:pic>
      <p:pic>
        <p:nvPicPr>
          <p:cNvPr id="2986" name="Image" descr="Image"/>
          <p:cNvPicPr>
            <a:picLocks noChangeAspect="1"/>
          </p:cNvPicPr>
          <p:nvPr/>
        </p:nvPicPr>
        <p:blipFill>
          <a:blip r:embed="rId6"/>
          <a:stretch>
            <a:fillRect/>
          </a:stretch>
        </p:blipFill>
        <p:spPr>
          <a:xfrm>
            <a:off x="4759520" y="2938782"/>
            <a:ext cx="680841" cy="679021"/>
          </a:xfrm>
          <a:prstGeom prst="rect">
            <a:avLst/>
          </a:prstGeom>
          <a:ln w="12700">
            <a:miter lim="400000"/>
          </a:ln>
        </p:spPr>
      </p:pic>
      <p:pic>
        <p:nvPicPr>
          <p:cNvPr id="2987" name="Image" descr="Image"/>
          <p:cNvPicPr>
            <a:picLocks noChangeAspect="1"/>
          </p:cNvPicPr>
          <p:nvPr/>
        </p:nvPicPr>
        <p:blipFill>
          <a:blip r:embed="rId7"/>
          <a:stretch>
            <a:fillRect/>
          </a:stretch>
        </p:blipFill>
        <p:spPr>
          <a:xfrm>
            <a:off x="3933555" y="2938782"/>
            <a:ext cx="673876" cy="672073"/>
          </a:xfrm>
          <a:prstGeom prst="rect">
            <a:avLst/>
          </a:prstGeom>
          <a:ln w="12700">
            <a:miter lim="400000"/>
          </a:ln>
        </p:spPr>
      </p:pic>
      <p:pic>
        <p:nvPicPr>
          <p:cNvPr id="2988" name="Picture 4" descr="Picture 4"/>
          <p:cNvPicPr>
            <a:picLocks noChangeAspect="1"/>
          </p:cNvPicPr>
          <p:nvPr/>
        </p:nvPicPr>
        <p:blipFill>
          <a:blip r:embed="rId8"/>
          <a:stretch>
            <a:fillRect/>
          </a:stretch>
        </p:blipFill>
        <p:spPr>
          <a:xfrm>
            <a:off x="5761909" y="4795475"/>
            <a:ext cx="821737" cy="881160"/>
          </a:xfrm>
          <a:prstGeom prst="rect">
            <a:avLst/>
          </a:prstGeom>
          <a:ln w="12700">
            <a:miter lim="400000"/>
          </a:ln>
        </p:spPr>
      </p:pic>
      <p:pic>
        <p:nvPicPr>
          <p:cNvPr id="2989" name="Picture 5" descr="Picture 5"/>
          <p:cNvPicPr>
            <a:picLocks noChangeAspect="1"/>
          </p:cNvPicPr>
          <p:nvPr/>
        </p:nvPicPr>
        <p:blipFill>
          <a:blip r:embed="rId9"/>
          <a:stretch>
            <a:fillRect/>
          </a:stretch>
        </p:blipFill>
        <p:spPr>
          <a:xfrm>
            <a:off x="4231999" y="4741849"/>
            <a:ext cx="774204" cy="686559"/>
          </a:xfrm>
          <a:prstGeom prst="rect">
            <a:avLst/>
          </a:prstGeom>
          <a:ln w="12700">
            <a:miter lim="400000"/>
          </a:ln>
        </p:spPr>
      </p:pic>
      <p:sp>
        <p:nvSpPr>
          <p:cNvPr id="2990" name="TextBox 6"/>
          <p:cNvSpPr txBox="1"/>
          <p:nvPr/>
        </p:nvSpPr>
        <p:spPr>
          <a:xfrm>
            <a:off x="3921383" y="5526998"/>
            <a:ext cx="1431717" cy="420756"/>
          </a:xfrm>
          <a:prstGeom prst="rect">
            <a:avLst/>
          </a:prstGeom>
          <a:ln w="12700">
            <a:miter lim="400000"/>
          </a:ln>
          <a:extLst>
            <a:ext uri="{C572A759-6A51-4108-AA02-DFA0A04FC94B}">
              <ma14:wrappingTextBoxFlag xmlns="" xmlns:ma14="http://schemas.microsoft.com/office/mac/drawingml/2011/main" val="1"/>
            </a:ext>
          </a:extLst>
        </p:spPr>
        <p:txBody>
          <a:bodyPr lIns="60959" rIns="60959">
            <a:spAutoFit/>
          </a:bodyPr>
          <a:lstStyle/>
          <a:p>
            <a:pPr defTabSz="914620" hangingPunct="0">
              <a:defRPr sz="800"/>
            </a:pPr>
            <a:r>
              <a:rPr sz="1067" kern="0">
                <a:solidFill>
                  <a:srgbClr val="FFFFFF"/>
                </a:solidFill>
                <a:latin typeface="IBM Plex Sans Light"/>
                <a:sym typeface="IBM Plex Sans Light"/>
              </a:rPr>
              <a:t>IBM</a:t>
            </a:r>
            <a:r>
              <a:rPr sz="1067" kern="0">
                <a:solidFill>
                  <a:srgbClr val="FFFFFF"/>
                </a:solidFill>
                <a:latin typeface="IBM Plex Sans"/>
                <a:ea typeface="IBM Plex Sans"/>
                <a:cs typeface="IBM Plex Sans"/>
                <a:sym typeface="IBM Plex Sans"/>
              </a:rPr>
              <a:t> </a:t>
            </a:r>
            <a:r>
              <a:rPr sz="1067" kern="0">
                <a:solidFill>
                  <a:srgbClr val="FFFFFF"/>
                </a:solidFill>
                <a:latin typeface="IBM Plex Sans Medium"/>
                <a:ea typeface="IBM Plex Sans Medium"/>
                <a:cs typeface="IBM Plex Sans Medium"/>
                <a:sym typeface="IBM Plex Sans Medium"/>
              </a:rPr>
              <a:t>Cloud</a:t>
            </a:r>
            <a:r>
              <a:rPr sz="1067" kern="0">
                <a:solidFill>
                  <a:srgbClr val="FFFFFF"/>
                </a:solidFill>
                <a:latin typeface="IBM Plex Sans"/>
                <a:ea typeface="IBM Plex Sans"/>
                <a:cs typeface="IBM Plex Sans"/>
                <a:sym typeface="IBM Plex Sans"/>
              </a:rPr>
              <a:t> </a:t>
            </a:r>
            <a:r>
              <a:rPr sz="1067" kern="0">
                <a:solidFill>
                  <a:srgbClr val="FFFFFF"/>
                </a:solidFill>
                <a:latin typeface="IBM Plex Sans Light"/>
                <a:sym typeface="IBM Plex Sans Light"/>
              </a:rPr>
              <a:t>&amp;</a:t>
            </a:r>
            <a:endParaRPr sz="1067" kern="0">
              <a:solidFill>
                <a:srgbClr val="000000"/>
              </a:solidFill>
              <a:latin typeface="IBM Plex Sans Light"/>
              <a:sym typeface="IBM Plex Sans Light"/>
            </a:endParaRPr>
          </a:p>
          <a:p>
            <a:pPr defTabSz="914620" hangingPunct="0">
              <a:defRPr sz="800"/>
            </a:pPr>
            <a:r>
              <a:rPr sz="1067" kern="0">
                <a:solidFill>
                  <a:srgbClr val="FFFFFF"/>
                </a:solidFill>
                <a:latin typeface="IBM Plex Sans Light"/>
                <a:sym typeface="IBM Plex Sans Light"/>
              </a:rPr>
              <a:t>IBM</a:t>
            </a:r>
            <a:r>
              <a:rPr sz="1067" kern="0">
                <a:solidFill>
                  <a:srgbClr val="FFFFFF"/>
                </a:solidFill>
                <a:latin typeface="IBM Plex Sans"/>
                <a:ea typeface="IBM Plex Sans"/>
                <a:cs typeface="IBM Plex Sans"/>
                <a:sym typeface="IBM Plex Sans"/>
              </a:rPr>
              <a:t> </a:t>
            </a:r>
            <a:r>
              <a:rPr sz="1067" kern="0">
                <a:solidFill>
                  <a:srgbClr val="FFFFFF"/>
                </a:solidFill>
                <a:latin typeface="IBM Plex Sans Medium"/>
                <a:ea typeface="IBM Plex Sans Medium"/>
                <a:cs typeface="IBM Plex Sans Medium"/>
                <a:sym typeface="IBM Plex Sans Medium"/>
              </a:rPr>
              <a:t>Cloud Private</a:t>
            </a:r>
          </a:p>
        </p:txBody>
      </p:sp>
      <p:pic>
        <p:nvPicPr>
          <p:cNvPr id="2991" name="Picture 7" descr="Picture 7"/>
          <p:cNvPicPr>
            <a:picLocks noChangeAspect="1"/>
          </p:cNvPicPr>
          <p:nvPr/>
        </p:nvPicPr>
        <p:blipFill>
          <a:blip r:embed="rId10"/>
          <a:stretch>
            <a:fillRect/>
          </a:stretch>
        </p:blipFill>
        <p:spPr>
          <a:xfrm>
            <a:off x="7216043" y="4996671"/>
            <a:ext cx="1146200" cy="431736"/>
          </a:xfrm>
          <a:prstGeom prst="rect">
            <a:avLst/>
          </a:prstGeom>
          <a:ln w="12700">
            <a:miter lim="400000"/>
          </a:ln>
        </p:spPr>
      </p:pic>
      <p:pic>
        <p:nvPicPr>
          <p:cNvPr id="2992" name="Picture 9" descr="Picture 9"/>
          <p:cNvPicPr>
            <a:picLocks noChangeAspect="1"/>
          </p:cNvPicPr>
          <p:nvPr/>
        </p:nvPicPr>
        <p:blipFill>
          <a:blip r:embed="rId11"/>
          <a:stretch>
            <a:fillRect/>
          </a:stretch>
        </p:blipFill>
        <p:spPr>
          <a:xfrm>
            <a:off x="8806014" y="4954917"/>
            <a:ext cx="545953" cy="545953"/>
          </a:xfrm>
          <a:prstGeom prst="rect">
            <a:avLst/>
          </a:prstGeom>
          <a:ln w="12700">
            <a:miter lim="400000"/>
          </a:ln>
        </p:spPr>
      </p:pic>
      <p:pic>
        <p:nvPicPr>
          <p:cNvPr id="2993" name="Picture 10" descr="Picture 10"/>
          <p:cNvPicPr>
            <a:picLocks noChangeAspect="1"/>
          </p:cNvPicPr>
          <p:nvPr/>
        </p:nvPicPr>
        <p:blipFill>
          <a:blip r:embed="rId12"/>
          <a:stretch>
            <a:fillRect/>
          </a:stretch>
        </p:blipFill>
        <p:spPr>
          <a:xfrm>
            <a:off x="9423178" y="4817512"/>
            <a:ext cx="1431717" cy="955224"/>
          </a:xfrm>
          <a:prstGeom prst="rect">
            <a:avLst/>
          </a:prstGeom>
          <a:ln w="12700">
            <a:miter lim="400000"/>
          </a:ln>
        </p:spPr>
      </p:pic>
      <p:pic>
        <p:nvPicPr>
          <p:cNvPr id="2994" name="Image" descr="Image"/>
          <p:cNvPicPr>
            <a:picLocks noChangeAspect="1"/>
          </p:cNvPicPr>
          <p:nvPr/>
        </p:nvPicPr>
        <p:blipFill>
          <a:blip r:embed="rId13"/>
          <a:stretch>
            <a:fillRect/>
          </a:stretch>
        </p:blipFill>
        <p:spPr>
          <a:xfrm>
            <a:off x="10012218" y="2935309"/>
            <a:ext cx="675537" cy="679019"/>
          </a:xfrm>
          <a:prstGeom prst="rect">
            <a:avLst/>
          </a:prstGeom>
          <a:ln w="12700">
            <a:miter lim="400000"/>
          </a:ln>
        </p:spPr>
      </p:pic>
      <p:pic>
        <p:nvPicPr>
          <p:cNvPr id="2995" name="Image" descr="Image"/>
          <p:cNvPicPr>
            <a:picLocks noChangeAspect="1"/>
          </p:cNvPicPr>
          <p:nvPr/>
        </p:nvPicPr>
        <p:blipFill>
          <a:blip r:embed="rId13"/>
          <a:stretch>
            <a:fillRect/>
          </a:stretch>
        </p:blipFill>
        <p:spPr>
          <a:xfrm>
            <a:off x="8910210" y="2937042"/>
            <a:ext cx="675537" cy="679020"/>
          </a:xfrm>
          <a:prstGeom prst="rect">
            <a:avLst/>
          </a:prstGeom>
          <a:ln w="12700">
            <a:miter lim="400000"/>
          </a:ln>
        </p:spPr>
      </p:pic>
      <p:pic>
        <p:nvPicPr>
          <p:cNvPr id="2996" name="large icon_gray.png" descr="large icon_gray.png"/>
          <p:cNvPicPr>
            <a:picLocks noChangeAspect="1"/>
          </p:cNvPicPr>
          <p:nvPr/>
        </p:nvPicPr>
        <p:blipFill>
          <a:blip r:embed="rId14"/>
          <a:stretch>
            <a:fillRect/>
          </a:stretch>
        </p:blipFill>
        <p:spPr>
          <a:xfrm>
            <a:off x="11519477" y="88423"/>
            <a:ext cx="565935" cy="565933"/>
          </a:xfrm>
          <a:prstGeom prst="rect">
            <a:avLst/>
          </a:prstGeom>
          <a:ln w="12700">
            <a:miter lim="400000"/>
          </a:ln>
        </p:spPr>
      </p:pic>
    </p:spTree>
    <p:extLst>
      <p:ext uri="{BB962C8B-B14F-4D97-AF65-F5344CB8AC3E}">
        <p14:creationId xmlns:p14="http://schemas.microsoft.com/office/powerpoint/2010/main" val="21720563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746" name="Title 1"/>
          <p:cNvSpPr txBox="1">
            <a:spLocks noGrp="1"/>
          </p:cNvSpPr>
          <p:nvPr>
            <p:ph type="title"/>
          </p:nvPr>
        </p:nvSpPr>
        <p:spPr>
          <a:xfrm>
            <a:off x="310454" y="340962"/>
            <a:ext cx="11881548" cy="371961"/>
          </a:xfrm>
          <a:prstGeom prst="rect">
            <a:avLst/>
          </a:prstGeom>
        </p:spPr>
        <p:txBody>
          <a:bodyPr vert="horz" lIns="0" tIns="0" rIns="0" bIns="0" rtlCol="0" anchor="ctr">
            <a:normAutofit/>
          </a:bodyPr>
          <a:lstStyle/>
          <a:p>
            <a:pPr defTabSz="1036294">
              <a:defRPr sz="1700">
                <a:latin typeface="IBM Plex Sans SemiBold"/>
                <a:ea typeface="IBM Plex Sans SemiBold"/>
                <a:cs typeface="IBM Plex Sans SemiBold"/>
                <a:sym typeface="IBM Plex Sans SemiBold"/>
              </a:defRPr>
            </a:pPr>
            <a:r>
              <a:rPr dirty="0">
                <a:solidFill>
                  <a:schemeClr val="bg1"/>
                </a:solidFill>
              </a:rPr>
              <a:t>Disclaimer</a:t>
            </a:r>
            <a:r>
              <a:rPr dirty="0">
                <a:solidFill>
                  <a:schemeClr val="bg1"/>
                </a:solidFill>
                <a:latin typeface="IBM Plex Sans"/>
                <a:ea typeface="IBM Plex Sans"/>
                <a:cs typeface="IBM Plex Sans"/>
                <a:sym typeface="IBM Plex Sans"/>
              </a:rPr>
              <a:t> </a:t>
            </a:r>
          </a:p>
        </p:txBody>
      </p:sp>
      <p:sp>
        <p:nvSpPr>
          <p:cNvPr id="2747" name="object 4"/>
          <p:cNvSpPr txBox="1"/>
          <p:nvPr/>
        </p:nvSpPr>
        <p:spPr>
          <a:xfrm>
            <a:off x="310454" y="995243"/>
            <a:ext cx="11571581" cy="3077766"/>
          </a:xfrm>
          <a:prstGeom prst="rect">
            <a:avLst/>
          </a:prstGeom>
          <a:ln w="12700">
            <a:miter lim="400000"/>
          </a:ln>
          <a:extLst>
            <a:ext uri="{C572A759-6A51-4108-AA02-DFA0A04FC94B}">
              <ma14:wrappingTextBoxFlag xmlns="" xmlns:ma14="http://schemas.microsoft.com/office/mac/drawingml/2011/main" val="1"/>
            </a:ext>
          </a:extLst>
        </p:spPr>
        <p:txBody>
          <a:bodyPr lIns="0" tIns="0" rIns="0" bIns="0">
            <a:spAutoFit/>
          </a:bodyPr>
          <a:lstStyle/>
          <a:p>
            <a:pPr marR="214091" indent="7700" defTabSz="914620" hangingPunct="0">
              <a:lnSpc>
                <a:spcPts val="2000"/>
              </a:lnSpc>
              <a:spcBef>
                <a:spcPts val="133"/>
              </a:spcBef>
              <a:tabLst>
                <a:tab pos="4317892" algn="l"/>
              </a:tabLst>
              <a:defRPr sz="1400" spc="2"/>
            </a:pPr>
            <a:r>
              <a:rPr sz="1867" kern="0" spc="3" dirty="0">
                <a:solidFill>
                  <a:srgbClr val="FFFFFF"/>
                </a:solidFill>
                <a:latin typeface="IBM Plex Sans Light"/>
                <a:sym typeface="IBM Plex Sans Light"/>
              </a:rPr>
              <a:t>IBM’s </a:t>
            </a:r>
            <a:r>
              <a:rPr sz="1867" kern="0" spc="9" dirty="0">
                <a:solidFill>
                  <a:srgbClr val="FFFFFF"/>
                </a:solidFill>
                <a:latin typeface="IBM Plex Sans Light"/>
                <a:sym typeface="IBM Plex Sans Light"/>
              </a:rPr>
              <a:t>statements regarding </a:t>
            </a:r>
            <a:r>
              <a:rPr sz="1867" kern="0" spc="7" dirty="0">
                <a:solidFill>
                  <a:srgbClr val="FFFFFF"/>
                </a:solidFill>
                <a:latin typeface="IBM Plex Sans Light"/>
                <a:sym typeface="IBM Plex Sans Light"/>
              </a:rPr>
              <a:t>its </a:t>
            </a:r>
            <a:r>
              <a:rPr sz="1867" kern="0" spc="9" dirty="0">
                <a:solidFill>
                  <a:srgbClr val="FFFFFF"/>
                </a:solidFill>
                <a:latin typeface="IBM Plex Sans Light"/>
                <a:sym typeface="IBM Plex Sans Light"/>
              </a:rPr>
              <a:t>plans, </a:t>
            </a:r>
            <a:r>
              <a:rPr sz="1867" kern="0" spc="7" dirty="0">
                <a:solidFill>
                  <a:srgbClr val="FFFFFF"/>
                </a:solidFill>
                <a:latin typeface="IBM Plex Sans Light"/>
                <a:sym typeface="IBM Plex Sans Light"/>
              </a:rPr>
              <a:t>directions, </a:t>
            </a:r>
            <a:r>
              <a:rPr sz="1867" kern="0" spc="9" dirty="0">
                <a:solidFill>
                  <a:srgbClr val="FFFFFF"/>
                </a:solidFill>
                <a:latin typeface="IBM Plex Sans Light"/>
                <a:sym typeface="IBM Plex Sans Light"/>
              </a:rPr>
              <a:t>and </a:t>
            </a:r>
            <a:r>
              <a:rPr sz="1867" kern="0" spc="7" dirty="0">
                <a:solidFill>
                  <a:srgbClr val="FFFFFF"/>
                </a:solidFill>
                <a:latin typeface="IBM Plex Sans Light"/>
                <a:sym typeface="IBM Plex Sans Light"/>
              </a:rPr>
              <a:t>intent </a:t>
            </a:r>
            <a:r>
              <a:rPr sz="1867" kern="0" spc="9" dirty="0">
                <a:solidFill>
                  <a:srgbClr val="FFFFFF"/>
                </a:solidFill>
                <a:latin typeface="IBM Plex Sans Light"/>
                <a:sym typeface="IBM Plex Sans Light"/>
              </a:rPr>
              <a:t>are subject </a:t>
            </a:r>
            <a:r>
              <a:rPr sz="1867" kern="0" spc="7" dirty="0">
                <a:solidFill>
                  <a:srgbClr val="FFFFFF"/>
                </a:solidFill>
                <a:latin typeface="IBM Plex Sans Light"/>
                <a:sym typeface="IBM Plex Sans Light"/>
              </a:rPr>
              <a:t>to </a:t>
            </a:r>
            <a:r>
              <a:rPr sz="1867" kern="0" spc="9" dirty="0">
                <a:solidFill>
                  <a:srgbClr val="FFFFFF"/>
                </a:solidFill>
                <a:latin typeface="IBM Plex Sans Light"/>
                <a:sym typeface="IBM Plex Sans Light"/>
              </a:rPr>
              <a:t>change or withdrawal without notice and </a:t>
            </a:r>
            <a:r>
              <a:rPr sz="1867" kern="0" spc="7" dirty="0">
                <a:solidFill>
                  <a:srgbClr val="FFFFFF"/>
                </a:solidFill>
                <a:latin typeface="IBM Plex Sans Light"/>
                <a:sym typeface="IBM Plex Sans Light"/>
              </a:rPr>
              <a:t>at </a:t>
            </a:r>
            <a:r>
              <a:rPr sz="1867" kern="0" spc="3" dirty="0">
                <a:solidFill>
                  <a:srgbClr val="FFFFFF"/>
                </a:solidFill>
                <a:latin typeface="IBM Plex Sans Light"/>
                <a:sym typeface="IBM Plex Sans Light"/>
              </a:rPr>
              <a:t>IBM’s</a:t>
            </a:r>
            <a:r>
              <a:rPr sz="1867" kern="0" spc="19" dirty="0">
                <a:solidFill>
                  <a:srgbClr val="FFFFFF"/>
                </a:solidFill>
                <a:latin typeface="IBM Plex Sans Light"/>
                <a:sym typeface="IBM Plex Sans Light"/>
              </a:rPr>
              <a:t> </a:t>
            </a:r>
            <a:r>
              <a:rPr sz="1867" kern="0" spc="9" dirty="0">
                <a:solidFill>
                  <a:srgbClr val="FFFFFF"/>
                </a:solidFill>
                <a:latin typeface="IBM Plex Sans Light"/>
                <a:sym typeface="IBM Plex Sans Light"/>
              </a:rPr>
              <a:t>sole</a:t>
            </a:r>
            <a:r>
              <a:rPr sz="1867" kern="0" spc="12" dirty="0">
                <a:solidFill>
                  <a:srgbClr val="FFFFFF"/>
                </a:solidFill>
                <a:latin typeface="IBM Plex Sans Light"/>
                <a:sym typeface="IBM Plex Sans Light"/>
              </a:rPr>
              <a:t> </a:t>
            </a:r>
            <a:r>
              <a:rPr sz="1867" kern="0" spc="7" dirty="0">
                <a:solidFill>
                  <a:srgbClr val="FFFFFF"/>
                </a:solidFill>
                <a:latin typeface="IBM Plex Sans Light"/>
                <a:sym typeface="IBM Plex Sans Light"/>
              </a:rPr>
              <a:t>discretion. Information </a:t>
            </a:r>
            <a:r>
              <a:rPr sz="1867" kern="0" spc="9" dirty="0">
                <a:solidFill>
                  <a:srgbClr val="FFFFFF"/>
                </a:solidFill>
                <a:latin typeface="IBM Plex Sans Light"/>
                <a:sym typeface="IBM Plex Sans Light"/>
              </a:rPr>
              <a:t>regarding </a:t>
            </a:r>
            <a:r>
              <a:rPr sz="1867" kern="0" spc="7" dirty="0">
                <a:solidFill>
                  <a:srgbClr val="FFFFFF"/>
                </a:solidFill>
                <a:latin typeface="IBM Plex Sans Light"/>
                <a:sym typeface="IBM Plex Sans Light"/>
              </a:rPr>
              <a:t>potential future </a:t>
            </a:r>
            <a:r>
              <a:rPr sz="1867" kern="0" spc="9" dirty="0">
                <a:solidFill>
                  <a:srgbClr val="FFFFFF"/>
                </a:solidFill>
                <a:latin typeface="IBM Plex Sans Light"/>
                <a:sym typeface="IBM Plex Sans Light"/>
              </a:rPr>
              <a:t>products </a:t>
            </a:r>
            <a:r>
              <a:rPr sz="1867" kern="0" spc="7" dirty="0">
                <a:solidFill>
                  <a:srgbClr val="FFFFFF"/>
                </a:solidFill>
                <a:latin typeface="IBM Plex Sans Light"/>
                <a:sym typeface="IBM Plex Sans Light"/>
              </a:rPr>
              <a:t>is </a:t>
            </a:r>
            <a:r>
              <a:rPr sz="1867" kern="0" spc="9" dirty="0">
                <a:solidFill>
                  <a:srgbClr val="FFFFFF"/>
                </a:solidFill>
                <a:latin typeface="IBM Plex Sans Light"/>
                <a:sym typeface="IBM Plex Sans Light"/>
              </a:rPr>
              <a:t>intended </a:t>
            </a:r>
            <a:r>
              <a:rPr sz="1867" kern="0" spc="7" dirty="0">
                <a:solidFill>
                  <a:srgbClr val="FFFFFF"/>
                </a:solidFill>
                <a:latin typeface="IBM Plex Sans Light"/>
                <a:sym typeface="IBM Plex Sans Light"/>
              </a:rPr>
              <a:t>to outline </a:t>
            </a:r>
            <a:r>
              <a:rPr sz="1867" kern="0" spc="9" dirty="0">
                <a:solidFill>
                  <a:srgbClr val="FFFFFF"/>
                </a:solidFill>
                <a:latin typeface="IBM Plex Sans Light"/>
                <a:sym typeface="IBM Plex Sans Light"/>
              </a:rPr>
              <a:t>our general product </a:t>
            </a:r>
            <a:r>
              <a:rPr sz="1867" kern="0" spc="7" dirty="0">
                <a:solidFill>
                  <a:srgbClr val="FFFFFF"/>
                </a:solidFill>
                <a:latin typeface="IBM Plex Sans Light"/>
                <a:sym typeface="IBM Plex Sans Light"/>
              </a:rPr>
              <a:t>direction </a:t>
            </a:r>
            <a:r>
              <a:rPr sz="1867" kern="0" spc="9" dirty="0">
                <a:solidFill>
                  <a:srgbClr val="FFFFFF"/>
                </a:solidFill>
                <a:latin typeface="IBM Plex Sans Light"/>
                <a:sym typeface="IBM Plex Sans Light"/>
              </a:rPr>
              <a:t>and </a:t>
            </a:r>
            <a:r>
              <a:rPr sz="1867" kern="0" spc="3" dirty="0">
                <a:solidFill>
                  <a:srgbClr val="FFFFFF"/>
                </a:solidFill>
                <a:latin typeface="IBM Plex Sans Light"/>
                <a:sym typeface="IBM Plex Sans Light"/>
              </a:rPr>
              <a:t>it </a:t>
            </a:r>
            <a:r>
              <a:rPr sz="1867" kern="0" spc="9" dirty="0">
                <a:solidFill>
                  <a:srgbClr val="FFFFFF"/>
                </a:solidFill>
                <a:latin typeface="IBM Plex Sans Light"/>
                <a:sym typeface="IBM Plex Sans Light"/>
              </a:rPr>
              <a:t>should not be </a:t>
            </a:r>
            <a:r>
              <a:rPr sz="1867" kern="0" spc="7" dirty="0">
                <a:solidFill>
                  <a:srgbClr val="FFFFFF"/>
                </a:solidFill>
                <a:latin typeface="IBM Plex Sans Light"/>
                <a:sym typeface="IBM Plex Sans Light"/>
              </a:rPr>
              <a:t>relied </a:t>
            </a:r>
            <a:r>
              <a:rPr sz="1867" kern="0" spc="9" dirty="0">
                <a:solidFill>
                  <a:srgbClr val="FFFFFF"/>
                </a:solidFill>
                <a:latin typeface="IBM Plex Sans Light"/>
                <a:sym typeface="IBM Plex Sans Light"/>
              </a:rPr>
              <a:t>on </a:t>
            </a:r>
            <a:r>
              <a:rPr sz="1867" kern="0" spc="7" dirty="0">
                <a:solidFill>
                  <a:srgbClr val="FFFFFF"/>
                </a:solidFill>
                <a:latin typeface="IBM Plex Sans Light"/>
                <a:sym typeface="IBM Plex Sans Light"/>
              </a:rPr>
              <a:t>in </a:t>
            </a:r>
            <a:r>
              <a:rPr sz="1867" kern="0" spc="9" dirty="0">
                <a:solidFill>
                  <a:srgbClr val="FFFFFF"/>
                </a:solidFill>
                <a:latin typeface="IBM Plex Sans Light"/>
                <a:sym typeface="IBM Plex Sans Light"/>
              </a:rPr>
              <a:t>making a purchasing decision. The information mentioned regarding </a:t>
            </a:r>
            <a:r>
              <a:rPr sz="1867" kern="0" spc="7" dirty="0">
                <a:solidFill>
                  <a:srgbClr val="FFFFFF"/>
                </a:solidFill>
                <a:latin typeface="IBM Plex Sans Light"/>
                <a:sym typeface="IBM Plex Sans Light"/>
              </a:rPr>
              <a:t>potential future </a:t>
            </a:r>
            <a:r>
              <a:rPr sz="1867" kern="0" spc="9" dirty="0">
                <a:solidFill>
                  <a:srgbClr val="FFFFFF"/>
                </a:solidFill>
                <a:latin typeface="IBM Plex Sans Light"/>
                <a:sym typeface="IBM Plex Sans Light"/>
              </a:rPr>
              <a:t>products </a:t>
            </a:r>
            <a:r>
              <a:rPr sz="1867" kern="0" spc="7" dirty="0">
                <a:solidFill>
                  <a:srgbClr val="FFFFFF"/>
                </a:solidFill>
                <a:latin typeface="IBM Plex Sans Light"/>
                <a:sym typeface="IBM Plex Sans Light"/>
              </a:rPr>
              <a:t>is </a:t>
            </a:r>
            <a:r>
              <a:rPr sz="1867" kern="0" spc="9" dirty="0">
                <a:solidFill>
                  <a:srgbClr val="FFFFFF"/>
                </a:solidFill>
                <a:latin typeface="IBM Plex Sans Light"/>
                <a:sym typeface="IBM Plex Sans Light"/>
              </a:rPr>
              <a:t>not a commitment, promise, or legal </a:t>
            </a:r>
            <a:r>
              <a:rPr sz="1867" kern="0" spc="7" dirty="0">
                <a:solidFill>
                  <a:srgbClr val="FFFFFF"/>
                </a:solidFill>
                <a:latin typeface="IBM Plex Sans Light"/>
                <a:sym typeface="IBM Plex Sans Light"/>
              </a:rPr>
              <a:t>obligation to </a:t>
            </a:r>
            <a:r>
              <a:rPr sz="1867" kern="0" spc="9" dirty="0">
                <a:solidFill>
                  <a:srgbClr val="FFFFFF"/>
                </a:solidFill>
                <a:latin typeface="IBM Plex Sans Light"/>
                <a:sym typeface="IBM Plex Sans Light"/>
              </a:rPr>
              <a:t>deliver any </a:t>
            </a:r>
            <a:r>
              <a:rPr sz="1867" kern="0" spc="7" dirty="0">
                <a:solidFill>
                  <a:srgbClr val="FFFFFF"/>
                </a:solidFill>
                <a:latin typeface="IBM Plex Sans Light"/>
                <a:sym typeface="IBM Plex Sans Light"/>
              </a:rPr>
              <a:t>material, </a:t>
            </a:r>
            <a:r>
              <a:rPr sz="1867" kern="0" spc="9" dirty="0">
                <a:solidFill>
                  <a:srgbClr val="FFFFFF"/>
                </a:solidFill>
                <a:latin typeface="IBM Plex Sans Light"/>
                <a:sym typeface="IBM Plex Sans Light"/>
              </a:rPr>
              <a:t>code</a:t>
            </a:r>
            <a:r>
              <a:rPr sz="1867" kern="0" spc="-24" dirty="0">
                <a:solidFill>
                  <a:srgbClr val="FFFFFF"/>
                </a:solidFill>
                <a:latin typeface="IBM Plex Sans Light"/>
                <a:sym typeface="IBM Plex Sans Light"/>
              </a:rPr>
              <a:t> </a:t>
            </a:r>
            <a:r>
              <a:rPr sz="1867" kern="0" spc="9" dirty="0">
                <a:solidFill>
                  <a:srgbClr val="FFFFFF"/>
                </a:solidFill>
                <a:latin typeface="IBM Plex Sans Light"/>
                <a:sym typeface="IBM Plex Sans Light"/>
              </a:rPr>
              <a:t>or </a:t>
            </a:r>
            <a:r>
              <a:rPr sz="1867" kern="0" spc="-3" dirty="0">
                <a:solidFill>
                  <a:srgbClr val="FFFFFF"/>
                </a:solidFill>
                <a:latin typeface="IBM Plex Sans Light"/>
                <a:sym typeface="IBM Plex Sans Light"/>
              </a:rPr>
              <a:t>functionality. </a:t>
            </a:r>
            <a:r>
              <a:rPr sz="1867" kern="0" spc="7" dirty="0">
                <a:solidFill>
                  <a:srgbClr val="FFFFFF"/>
                </a:solidFill>
                <a:latin typeface="IBM Plex Sans Light"/>
                <a:sym typeface="IBM Plex Sans Light"/>
              </a:rPr>
              <a:t>Information </a:t>
            </a:r>
            <a:r>
              <a:rPr sz="1867" kern="0" spc="9" dirty="0">
                <a:solidFill>
                  <a:srgbClr val="FFFFFF"/>
                </a:solidFill>
                <a:latin typeface="IBM Plex Sans Light"/>
                <a:sym typeface="IBM Plex Sans Light"/>
              </a:rPr>
              <a:t>about </a:t>
            </a:r>
            <a:r>
              <a:rPr sz="1867" kern="0" spc="7" dirty="0">
                <a:solidFill>
                  <a:srgbClr val="FFFFFF"/>
                </a:solidFill>
                <a:latin typeface="IBM Plex Sans Light"/>
                <a:sym typeface="IBM Plex Sans Light"/>
              </a:rPr>
              <a:t>potential future </a:t>
            </a:r>
            <a:r>
              <a:rPr sz="1867" kern="0" spc="9" dirty="0">
                <a:solidFill>
                  <a:srgbClr val="FFFFFF"/>
                </a:solidFill>
                <a:latin typeface="IBM Plex Sans Light"/>
                <a:sym typeface="IBM Plex Sans Light"/>
              </a:rPr>
              <a:t>products </a:t>
            </a:r>
            <a:r>
              <a:rPr sz="1867" kern="0" spc="12" dirty="0">
                <a:solidFill>
                  <a:srgbClr val="FFFFFF"/>
                </a:solidFill>
                <a:latin typeface="IBM Plex Sans Light"/>
                <a:sym typeface="IBM Plex Sans Light"/>
              </a:rPr>
              <a:t>may </a:t>
            </a:r>
            <a:r>
              <a:rPr sz="1867" kern="0" spc="9" dirty="0">
                <a:solidFill>
                  <a:srgbClr val="FFFFFF"/>
                </a:solidFill>
                <a:latin typeface="IBM Plex Sans Light"/>
                <a:sym typeface="IBM Plex Sans Light"/>
              </a:rPr>
              <a:t>not be incorporated </a:t>
            </a:r>
            <a:r>
              <a:rPr sz="1867" kern="0" spc="7" dirty="0">
                <a:solidFill>
                  <a:srgbClr val="FFFFFF"/>
                </a:solidFill>
                <a:latin typeface="IBM Plex Sans Light"/>
                <a:sym typeface="IBM Plex Sans Light"/>
              </a:rPr>
              <a:t>into</a:t>
            </a:r>
            <a:r>
              <a:rPr sz="1867" kern="0" spc="12" dirty="0">
                <a:solidFill>
                  <a:srgbClr val="FFFFFF"/>
                </a:solidFill>
                <a:latin typeface="IBM Plex Sans Light"/>
                <a:sym typeface="IBM Plex Sans Light"/>
              </a:rPr>
              <a:t> </a:t>
            </a:r>
            <a:r>
              <a:rPr sz="1867" kern="0" spc="9" dirty="0">
                <a:solidFill>
                  <a:srgbClr val="FFFFFF"/>
                </a:solidFill>
                <a:latin typeface="IBM Plex Sans Light"/>
                <a:sym typeface="IBM Plex Sans Light"/>
              </a:rPr>
              <a:t>any </a:t>
            </a:r>
            <a:r>
              <a:rPr sz="1867" kern="0" spc="7" dirty="0">
                <a:solidFill>
                  <a:srgbClr val="FFFFFF"/>
                </a:solidFill>
                <a:latin typeface="IBM Plex Sans Light"/>
                <a:sym typeface="IBM Plex Sans Light"/>
              </a:rPr>
              <a:t>contract. </a:t>
            </a:r>
            <a:r>
              <a:rPr sz="1867" kern="0" spc="9" dirty="0">
                <a:solidFill>
                  <a:srgbClr val="FFFFFF"/>
                </a:solidFill>
                <a:latin typeface="IBM Plex Sans Light"/>
                <a:sym typeface="IBM Plex Sans Light"/>
              </a:rPr>
              <a:t>The development, release, and timing </a:t>
            </a:r>
            <a:r>
              <a:rPr sz="1867" kern="0" spc="7" dirty="0">
                <a:solidFill>
                  <a:srgbClr val="FFFFFF"/>
                </a:solidFill>
                <a:latin typeface="IBM Plex Sans Light"/>
                <a:sym typeface="IBM Plex Sans Light"/>
              </a:rPr>
              <a:t>of </a:t>
            </a:r>
            <a:r>
              <a:rPr sz="1867" kern="0" spc="9" dirty="0">
                <a:solidFill>
                  <a:srgbClr val="FFFFFF"/>
                </a:solidFill>
                <a:latin typeface="IBM Plex Sans Light"/>
                <a:sym typeface="IBM Plex Sans Light"/>
              </a:rPr>
              <a:t>any </a:t>
            </a:r>
            <a:r>
              <a:rPr sz="1867" kern="0" spc="7" dirty="0">
                <a:solidFill>
                  <a:srgbClr val="FFFFFF"/>
                </a:solidFill>
                <a:latin typeface="IBM Plex Sans Light"/>
                <a:sym typeface="IBM Plex Sans Light"/>
              </a:rPr>
              <a:t>future features </a:t>
            </a:r>
            <a:r>
              <a:rPr sz="1867" kern="0" spc="9" dirty="0">
                <a:solidFill>
                  <a:srgbClr val="FFFFFF"/>
                </a:solidFill>
                <a:latin typeface="IBM Plex Sans Light"/>
                <a:sym typeface="IBM Plex Sans Light"/>
              </a:rPr>
              <a:t>or </a:t>
            </a:r>
            <a:r>
              <a:rPr sz="1867" kern="0" spc="7" dirty="0">
                <a:solidFill>
                  <a:srgbClr val="FFFFFF"/>
                </a:solidFill>
                <a:latin typeface="IBM Plex Sans Light"/>
                <a:sym typeface="IBM Plex Sans Light"/>
              </a:rPr>
              <a:t>functionality </a:t>
            </a:r>
            <a:r>
              <a:rPr sz="1867" kern="0" spc="9" dirty="0">
                <a:solidFill>
                  <a:srgbClr val="FFFFFF"/>
                </a:solidFill>
                <a:latin typeface="IBM Plex Sans Light"/>
                <a:sym typeface="IBM Plex Sans Light"/>
              </a:rPr>
              <a:t>described </a:t>
            </a:r>
            <a:r>
              <a:rPr sz="1867" kern="0" spc="7" dirty="0">
                <a:solidFill>
                  <a:srgbClr val="FFFFFF"/>
                </a:solidFill>
                <a:latin typeface="IBM Plex Sans Light"/>
                <a:sym typeface="IBM Plex Sans Light"/>
              </a:rPr>
              <a:t>for </a:t>
            </a:r>
            <a:r>
              <a:rPr sz="1867" kern="0" spc="9" dirty="0">
                <a:solidFill>
                  <a:srgbClr val="FFFFFF"/>
                </a:solidFill>
                <a:latin typeface="IBM Plex Sans Light"/>
                <a:sym typeface="IBM Plex Sans Light"/>
              </a:rPr>
              <a:t>our products remains </a:t>
            </a:r>
            <a:r>
              <a:rPr sz="1867" kern="0" spc="7" dirty="0">
                <a:solidFill>
                  <a:srgbClr val="FFFFFF"/>
                </a:solidFill>
                <a:latin typeface="IBM Plex Sans Light"/>
                <a:sym typeface="IBM Plex Sans Light"/>
              </a:rPr>
              <a:t>at </a:t>
            </a:r>
            <a:r>
              <a:rPr sz="1867" kern="0" spc="9" dirty="0">
                <a:solidFill>
                  <a:srgbClr val="FFFFFF"/>
                </a:solidFill>
                <a:latin typeface="IBM Plex Sans Light"/>
                <a:sym typeface="IBM Plex Sans Light"/>
              </a:rPr>
              <a:t>our sole </a:t>
            </a:r>
            <a:r>
              <a:rPr sz="1867" kern="0" spc="7" dirty="0">
                <a:solidFill>
                  <a:srgbClr val="FFFFFF"/>
                </a:solidFill>
                <a:latin typeface="IBM Plex Sans Light"/>
                <a:sym typeface="IBM Plex Sans Light"/>
              </a:rPr>
              <a:t>discretion. </a:t>
            </a:r>
            <a:r>
              <a:rPr sz="1867" kern="0" spc="9" dirty="0">
                <a:solidFill>
                  <a:srgbClr val="FFFFFF"/>
                </a:solidFill>
                <a:latin typeface="IBM Plex Sans Light"/>
                <a:sym typeface="IBM Plex Sans Light"/>
              </a:rPr>
              <a:t>Performance </a:t>
            </a:r>
            <a:r>
              <a:rPr sz="1867" kern="0" spc="7" dirty="0">
                <a:solidFill>
                  <a:srgbClr val="FFFFFF"/>
                </a:solidFill>
                <a:latin typeface="IBM Plex Sans Light"/>
                <a:sym typeface="IBM Plex Sans Light"/>
              </a:rPr>
              <a:t>is </a:t>
            </a:r>
            <a:r>
              <a:rPr sz="1867" kern="0" spc="9" dirty="0">
                <a:solidFill>
                  <a:srgbClr val="FFFFFF"/>
                </a:solidFill>
                <a:latin typeface="IBM Plex Sans Light"/>
                <a:sym typeface="IBM Plex Sans Light"/>
              </a:rPr>
              <a:t>based on measurements and projections using standard IBM benchmarks </a:t>
            </a:r>
            <a:r>
              <a:rPr sz="1867" kern="0" spc="7" dirty="0">
                <a:solidFill>
                  <a:srgbClr val="FFFFFF"/>
                </a:solidFill>
                <a:latin typeface="IBM Plex Sans Light"/>
                <a:sym typeface="IBM Plex Sans Light"/>
              </a:rPr>
              <a:t>in </a:t>
            </a:r>
            <a:r>
              <a:rPr sz="1867" kern="0" spc="9" dirty="0">
                <a:solidFill>
                  <a:srgbClr val="FFFFFF"/>
                </a:solidFill>
                <a:latin typeface="IBM Plex Sans Light"/>
                <a:sym typeface="IBM Plex Sans Light"/>
              </a:rPr>
              <a:t>a controlled environment. </a:t>
            </a:r>
            <a:r>
              <a:rPr sz="1867" kern="0" dirty="0">
                <a:solidFill>
                  <a:srgbClr val="FFFFFF"/>
                </a:solidFill>
                <a:effectLst>
                  <a:outerShdw blurRad="38100" dist="19050" dir="2700000" rotWithShape="0">
                    <a:srgbClr val="FFFFFF">
                      <a:alpha val="40000"/>
                    </a:srgbClr>
                  </a:outerShdw>
                </a:effectLst>
                <a:latin typeface="IBM Plex Sans Light"/>
                <a:sym typeface="IBM Plex Sans Light"/>
              </a:rPr>
              <a:t>The</a:t>
            </a:r>
            <a:r>
              <a:rPr sz="1867" kern="0" spc="-55" dirty="0">
                <a:solidFill>
                  <a:srgbClr val="FFFFFF"/>
                </a:solidFill>
                <a:latin typeface="IBM Plex Sans Light"/>
                <a:sym typeface="IBM Plex Sans Light"/>
              </a:rPr>
              <a:t> </a:t>
            </a:r>
            <a:r>
              <a:rPr sz="1867" kern="0" spc="9" dirty="0">
                <a:solidFill>
                  <a:srgbClr val="FFFFFF"/>
                </a:solidFill>
                <a:latin typeface="IBM Plex Sans Light"/>
                <a:sym typeface="IBM Plex Sans Light"/>
              </a:rPr>
              <a:t>actual throughput or performance </a:t>
            </a:r>
            <a:r>
              <a:rPr sz="1867" kern="0" spc="7" dirty="0">
                <a:solidFill>
                  <a:srgbClr val="FFFFFF"/>
                </a:solidFill>
                <a:latin typeface="IBM Plex Sans Light"/>
                <a:sym typeface="IBM Plex Sans Light"/>
              </a:rPr>
              <a:t>that </a:t>
            </a:r>
            <a:r>
              <a:rPr sz="1867" kern="0" spc="9" dirty="0">
                <a:solidFill>
                  <a:srgbClr val="FFFFFF"/>
                </a:solidFill>
                <a:latin typeface="IBM Plex Sans Light"/>
                <a:sym typeface="IBM Plex Sans Light"/>
              </a:rPr>
              <a:t>any user </a:t>
            </a:r>
            <a:r>
              <a:rPr sz="1867" kern="0" spc="7" dirty="0">
                <a:solidFill>
                  <a:srgbClr val="FFFFFF"/>
                </a:solidFill>
                <a:latin typeface="IBM Plex Sans Light"/>
                <a:sym typeface="IBM Plex Sans Light"/>
              </a:rPr>
              <a:t>will </a:t>
            </a:r>
            <a:r>
              <a:rPr sz="1867" kern="0" spc="9" dirty="0">
                <a:solidFill>
                  <a:srgbClr val="FFFFFF"/>
                </a:solidFill>
                <a:latin typeface="IBM Plex Sans Light"/>
                <a:sym typeface="IBM Plex Sans Light"/>
              </a:rPr>
              <a:t>experience </a:t>
            </a:r>
            <a:r>
              <a:rPr sz="1867" kern="0" spc="7" dirty="0">
                <a:solidFill>
                  <a:srgbClr val="FFFFFF"/>
                </a:solidFill>
                <a:latin typeface="IBM Plex Sans Light"/>
                <a:sym typeface="IBM Plex Sans Light"/>
              </a:rPr>
              <a:t>will </a:t>
            </a:r>
            <a:r>
              <a:rPr sz="1867" kern="0" spc="9" dirty="0">
                <a:solidFill>
                  <a:srgbClr val="FFFFFF"/>
                </a:solidFill>
                <a:latin typeface="IBM Plex Sans Light"/>
                <a:sym typeface="IBM Plex Sans Light"/>
              </a:rPr>
              <a:t>vary depending upon </a:t>
            </a:r>
            <a:r>
              <a:rPr sz="1867" kern="0" spc="12" dirty="0">
                <a:solidFill>
                  <a:srgbClr val="FFFFFF"/>
                </a:solidFill>
                <a:latin typeface="IBM Plex Sans Light"/>
                <a:sym typeface="IBM Plex Sans Light"/>
              </a:rPr>
              <a:t>many </a:t>
            </a:r>
            <a:r>
              <a:rPr sz="1867" kern="0" spc="7" dirty="0">
                <a:solidFill>
                  <a:srgbClr val="FFFFFF"/>
                </a:solidFill>
                <a:latin typeface="IBM Plex Sans Light"/>
                <a:sym typeface="IBM Plex Sans Light"/>
              </a:rPr>
              <a:t>factors, </a:t>
            </a:r>
            <a:r>
              <a:rPr sz="1867" kern="0" spc="9" dirty="0">
                <a:solidFill>
                  <a:srgbClr val="FFFFFF"/>
                </a:solidFill>
                <a:latin typeface="IBM Plex Sans Light"/>
                <a:sym typeface="IBM Plex Sans Light"/>
              </a:rPr>
              <a:t>including considerations such as </a:t>
            </a:r>
            <a:r>
              <a:rPr sz="1867" kern="0" spc="7" dirty="0">
                <a:solidFill>
                  <a:srgbClr val="FFFFFF"/>
                </a:solidFill>
                <a:latin typeface="IBM Plex Sans Light"/>
                <a:sym typeface="IBM Plex Sans Light"/>
              </a:rPr>
              <a:t>the </a:t>
            </a:r>
            <a:r>
              <a:rPr sz="1867" kern="0" spc="9" dirty="0">
                <a:solidFill>
                  <a:srgbClr val="FFFFFF"/>
                </a:solidFill>
                <a:latin typeface="IBM Plex Sans Light"/>
                <a:sym typeface="IBM Plex Sans Light"/>
              </a:rPr>
              <a:t>amount </a:t>
            </a:r>
            <a:r>
              <a:rPr sz="1867" kern="0" spc="7" dirty="0">
                <a:solidFill>
                  <a:srgbClr val="FFFFFF"/>
                </a:solidFill>
                <a:latin typeface="IBM Plex Sans Light"/>
                <a:sym typeface="IBM Plex Sans Light"/>
              </a:rPr>
              <a:t>of </a:t>
            </a:r>
            <a:r>
              <a:rPr sz="1867" kern="0" spc="9" dirty="0">
                <a:solidFill>
                  <a:srgbClr val="FFFFFF"/>
                </a:solidFill>
                <a:latin typeface="IBM Plex Sans Light"/>
                <a:sym typeface="IBM Plex Sans Light"/>
              </a:rPr>
              <a:t>multiprogramming </a:t>
            </a:r>
            <a:r>
              <a:rPr sz="1867" kern="0" spc="7" dirty="0">
                <a:solidFill>
                  <a:srgbClr val="FFFFFF"/>
                </a:solidFill>
                <a:latin typeface="IBM Plex Sans Light"/>
                <a:sym typeface="IBM Plex Sans Light"/>
              </a:rPr>
              <a:t>in the </a:t>
            </a:r>
            <a:r>
              <a:rPr sz="1867" kern="0" spc="12" dirty="0">
                <a:solidFill>
                  <a:srgbClr val="FFFFFF"/>
                </a:solidFill>
                <a:latin typeface="IBM Plex Sans Light"/>
                <a:sym typeface="IBM Plex Sans Light"/>
              </a:rPr>
              <a:t>user’s </a:t>
            </a:r>
            <a:r>
              <a:rPr sz="1867" kern="0" spc="9" dirty="0">
                <a:solidFill>
                  <a:srgbClr val="FFFFFF"/>
                </a:solidFill>
                <a:latin typeface="IBM Plex Sans Light"/>
                <a:sym typeface="IBM Plex Sans Light"/>
              </a:rPr>
              <a:t>job stream, </a:t>
            </a:r>
            <a:r>
              <a:rPr sz="1867" kern="0" spc="7" dirty="0">
                <a:solidFill>
                  <a:srgbClr val="FFFFFF"/>
                </a:solidFill>
                <a:latin typeface="IBM Plex Sans Light"/>
                <a:sym typeface="IBM Plex Sans Light"/>
              </a:rPr>
              <a:t>the </a:t>
            </a:r>
            <a:r>
              <a:rPr sz="1867" kern="0" spc="3" dirty="0">
                <a:solidFill>
                  <a:srgbClr val="FFFFFF"/>
                </a:solidFill>
                <a:latin typeface="IBM Plex Sans Light"/>
                <a:sym typeface="IBM Plex Sans Light"/>
              </a:rPr>
              <a:t>I/</a:t>
            </a:r>
            <a:r>
              <a:rPr sz="1867" kern="0" spc="15" dirty="0">
                <a:solidFill>
                  <a:srgbClr val="FFFFFF"/>
                </a:solidFill>
                <a:latin typeface="IBM Plex Sans Light"/>
                <a:sym typeface="IBM Plex Sans Light"/>
              </a:rPr>
              <a:t>O </a:t>
            </a:r>
            <a:r>
              <a:rPr sz="1867" kern="0" spc="7" dirty="0">
                <a:solidFill>
                  <a:srgbClr val="FFFFFF"/>
                </a:solidFill>
                <a:latin typeface="IBM Plex Sans Light"/>
                <a:sym typeface="IBM Plex Sans Light"/>
              </a:rPr>
              <a:t>configuration, the </a:t>
            </a:r>
            <a:r>
              <a:rPr sz="1867" kern="0" spc="9" dirty="0">
                <a:solidFill>
                  <a:srgbClr val="FFFFFF"/>
                </a:solidFill>
                <a:latin typeface="IBM Plex Sans Light"/>
                <a:sym typeface="IBM Plex Sans Light"/>
              </a:rPr>
              <a:t>storage </a:t>
            </a:r>
            <a:r>
              <a:rPr sz="1867" kern="0" spc="7" dirty="0">
                <a:solidFill>
                  <a:srgbClr val="FFFFFF"/>
                </a:solidFill>
                <a:latin typeface="IBM Plex Sans Light"/>
                <a:sym typeface="IBM Plex Sans Light"/>
              </a:rPr>
              <a:t>configuration, </a:t>
            </a:r>
            <a:r>
              <a:rPr sz="1867" kern="0" spc="9" dirty="0">
                <a:solidFill>
                  <a:srgbClr val="FFFFFF"/>
                </a:solidFill>
                <a:latin typeface="IBM Plex Sans Light"/>
                <a:sym typeface="IBM Plex Sans Light"/>
              </a:rPr>
              <a:t>and </a:t>
            </a:r>
            <a:r>
              <a:rPr sz="1867" kern="0" spc="7" dirty="0">
                <a:solidFill>
                  <a:srgbClr val="FFFFFF"/>
                </a:solidFill>
                <a:latin typeface="IBM Plex Sans Light"/>
                <a:sym typeface="IBM Plex Sans Light"/>
              </a:rPr>
              <a:t>the </a:t>
            </a:r>
            <a:r>
              <a:rPr sz="1867" kern="0" spc="9" dirty="0">
                <a:solidFill>
                  <a:srgbClr val="FFFFFF"/>
                </a:solidFill>
                <a:latin typeface="IBM Plex Sans Light"/>
                <a:sym typeface="IBM Plex Sans Light"/>
              </a:rPr>
              <a:t>workload processed. Therefore, no assurance  can be given </a:t>
            </a:r>
            <a:r>
              <a:rPr sz="1867" kern="0" spc="7" dirty="0">
                <a:solidFill>
                  <a:srgbClr val="FFFFFF"/>
                </a:solidFill>
                <a:latin typeface="IBM Plex Sans Light"/>
                <a:sym typeface="IBM Plex Sans Light"/>
              </a:rPr>
              <a:t>that </a:t>
            </a:r>
            <a:r>
              <a:rPr sz="1867" kern="0" spc="9" dirty="0">
                <a:solidFill>
                  <a:srgbClr val="FFFFFF"/>
                </a:solidFill>
                <a:latin typeface="IBM Plex Sans Light"/>
                <a:sym typeface="IBM Plex Sans Light"/>
              </a:rPr>
              <a:t>an </a:t>
            </a:r>
            <a:r>
              <a:rPr sz="1867" kern="0" spc="7" dirty="0">
                <a:solidFill>
                  <a:srgbClr val="FFFFFF"/>
                </a:solidFill>
                <a:latin typeface="IBM Plex Sans Light"/>
                <a:sym typeface="IBM Plex Sans Light"/>
              </a:rPr>
              <a:t>individual </a:t>
            </a:r>
            <a:r>
              <a:rPr sz="1867" kern="0" spc="9" dirty="0">
                <a:solidFill>
                  <a:srgbClr val="FFFFFF"/>
                </a:solidFill>
                <a:latin typeface="IBM Plex Sans Light"/>
                <a:sym typeface="IBM Plex Sans Light"/>
              </a:rPr>
              <a:t>user </a:t>
            </a:r>
            <a:r>
              <a:rPr sz="1867" kern="0" spc="7" dirty="0">
                <a:solidFill>
                  <a:srgbClr val="FFFFFF"/>
                </a:solidFill>
                <a:latin typeface="IBM Plex Sans Light"/>
                <a:sym typeface="IBM Plex Sans Light"/>
              </a:rPr>
              <a:t>will </a:t>
            </a:r>
            <a:r>
              <a:rPr sz="1867" kern="0" spc="9" dirty="0">
                <a:solidFill>
                  <a:srgbClr val="FFFFFF"/>
                </a:solidFill>
                <a:latin typeface="IBM Plex Sans Light"/>
                <a:sym typeface="IBM Plex Sans Light"/>
              </a:rPr>
              <a:t>achieve </a:t>
            </a:r>
            <a:r>
              <a:rPr sz="1867" kern="0" spc="7" dirty="0">
                <a:solidFill>
                  <a:srgbClr val="FFFFFF"/>
                </a:solidFill>
                <a:latin typeface="IBM Plex Sans Light"/>
                <a:sym typeface="IBM Plex Sans Light"/>
              </a:rPr>
              <a:t>results similar to </a:t>
            </a:r>
            <a:r>
              <a:rPr sz="1867" kern="0" spc="9" dirty="0">
                <a:solidFill>
                  <a:srgbClr val="FFFFFF"/>
                </a:solidFill>
                <a:latin typeface="IBM Plex Sans Light"/>
                <a:sym typeface="IBM Plex Sans Light"/>
              </a:rPr>
              <a:t>those </a:t>
            </a:r>
            <a:r>
              <a:rPr sz="1867" kern="0" spc="7" dirty="0">
                <a:solidFill>
                  <a:srgbClr val="FFFFFF"/>
                </a:solidFill>
                <a:latin typeface="IBM Plex Sans Light"/>
                <a:sym typeface="IBM Plex Sans Light"/>
              </a:rPr>
              <a:t>stated</a:t>
            </a:r>
            <a:r>
              <a:rPr sz="1867" kern="0" dirty="0">
                <a:solidFill>
                  <a:srgbClr val="FFFFFF"/>
                </a:solidFill>
                <a:latin typeface="IBM Plex Sans Light"/>
                <a:sym typeface="IBM Plex Sans Light"/>
              </a:rPr>
              <a:t> </a:t>
            </a:r>
            <a:r>
              <a:rPr sz="1867" kern="0" spc="9" dirty="0">
                <a:solidFill>
                  <a:srgbClr val="FFFFFF"/>
                </a:solidFill>
                <a:latin typeface="IBM Plex Sans Light"/>
                <a:sym typeface="IBM Plex Sans Light"/>
              </a:rPr>
              <a:t>here.</a:t>
            </a:r>
          </a:p>
        </p:txBody>
      </p:sp>
      <p:pic>
        <p:nvPicPr>
          <p:cNvPr id="2748" name="large icon_gray.png" descr="large icon_gray.png"/>
          <p:cNvPicPr>
            <a:picLocks noChangeAspect="1"/>
          </p:cNvPicPr>
          <p:nvPr/>
        </p:nvPicPr>
        <p:blipFill>
          <a:blip r:embed="rId2"/>
          <a:stretch>
            <a:fillRect/>
          </a:stretch>
        </p:blipFill>
        <p:spPr>
          <a:xfrm>
            <a:off x="11519477" y="88423"/>
            <a:ext cx="565935" cy="565933"/>
          </a:xfrm>
          <a:prstGeom prst="rect">
            <a:avLst/>
          </a:prstGeom>
          <a:ln w="12700">
            <a:miter lim="400000"/>
          </a:ln>
        </p:spPr>
      </p:pic>
    </p:spTree>
    <p:extLst>
      <p:ext uri="{BB962C8B-B14F-4D97-AF65-F5344CB8AC3E}">
        <p14:creationId xmlns:p14="http://schemas.microsoft.com/office/powerpoint/2010/main" val="1456587187"/>
      </p:ext>
    </p:extLst>
  </p:cSld>
  <p:clrMapOvr>
    <a:masterClrMapping/>
  </p:clrMapOvr>
  <p:transition spd="me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TotalTime>
  <Words>554</Words>
  <Application>Microsoft Office PowerPoint</Application>
  <PresentationFormat>Widescreen</PresentationFormat>
  <Paragraphs>41</Paragraphs>
  <Slides>4</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vt:i4>
      </vt:variant>
    </vt:vector>
  </HeadingPairs>
  <TitlesOfParts>
    <vt:vector size="14" baseType="lpstr">
      <vt:lpstr>Arial</vt:lpstr>
      <vt:lpstr>Calibri</vt:lpstr>
      <vt:lpstr>Calibri Light</vt:lpstr>
      <vt:lpstr>HelvNeue Light for IBM</vt:lpstr>
      <vt:lpstr>IBM Plex Mono</vt:lpstr>
      <vt:lpstr>IBM Plex Sans</vt:lpstr>
      <vt:lpstr>IBM Plex Sans Light</vt:lpstr>
      <vt:lpstr>IBM Plex Sans Medium</vt:lpstr>
      <vt:lpstr>IBM Plex Sans SemiBold</vt:lpstr>
      <vt:lpstr>Office Theme</vt:lpstr>
      <vt:lpstr>PowerPoint Presentation</vt:lpstr>
      <vt:lpstr>The journey to cloud Agility, Automation, &amp; Self-Service </vt:lpstr>
      <vt:lpstr>Proposed Nazare ecosystem</vt:lpstr>
      <vt:lpstr>Disclaimer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IBM Z Open Developer Experience</dc:title>
  <dc:creator>Nelson Lopez</dc:creator>
  <cp:lastModifiedBy>Nelson Lopez</cp:lastModifiedBy>
  <cp:revision>2</cp:revision>
  <dcterms:created xsi:type="dcterms:W3CDTF">2019-09-07T12:59:56Z</dcterms:created>
  <dcterms:modified xsi:type="dcterms:W3CDTF">2019-09-07T13:12:11Z</dcterms:modified>
</cp:coreProperties>
</file>

<file path=docProps/thumbnail.jpeg>
</file>